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82" r:id="rId3"/>
    <p:sldId id="286" r:id="rId4"/>
    <p:sldId id="287" r:id="rId5"/>
    <p:sldId id="272" r:id="rId6"/>
    <p:sldId id="268" r:id="rId7"/>
    <p:sldId id="284" r:id="rId8"/>
    <p:sldId id="283" r:id="rId9"/>
    <p:sldId id="285" r:id="rId10"/>
    <p:sldId id="280" r:id="rId11"/>
    <p:sldId id="281" r:id="rId12"/>
  </p:sldIdLst>
  <p:sldSz cx="9144000" cy="5143500" type="screen16x9"/>
  <p:notesSz cx="6858000" cy="9144000"/>
  <p:embeddedFontLst>
    <p:embeddedFont>
      <p:font typeface="Raleway" panose="020B0604020202020204" charset="0"/>
      <p:regular r:id="rId14"/>
      <p:bold r:id="rId15"/>
      <p:italic r:id="rId16"/>
      <p:boldItalic r:id="rId17"/>
    </p:embeddedFont>
    <p:embeddedFont>
      <p:font typeface="Red Hat Display" panose="020B0604020202020204" charset="0"/>
      <p:regular r:id="rId18"/>
      <p:bold r:id="rId19"/>
      <p:italic r:id="rId20"/>
      <p:boldItalic r:id="rId21"/>
    </p:embeddedFont>
    <p:embeddedFont>
      <p:font typeface="Red Hat Display Black" panose="020B0604020202020204" charset="0"/>
      <p:bold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1B3FBAF-5AE6-4135-A008-81A3DF2E00FE}">
  <a:tblStyle styleId="{D1B3FBAF-5AE6-4135-A008-81A3DF2E00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48" y="9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5694cd56_0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35694cd56_0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751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2855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74927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5602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82858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8527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42236">
              <a:alpha val="53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1" name="Google Shape;11;p2"/>
          <p:cNvSpPr/>
          <p:nvPr/>
        </p:nvSpPr>
        <p:spPr>
          <a:xfrm rot="10800000" flipH="1">
            <a:off x="2" y="-50"/>
            <a:ext cx="6081900" cy="2766600"/>
          </a:xfrm>
          <a:prstGeom prst="round1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56600" y="459275"/>
            <a:ext cx="5150400" cy="184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5"/>
          <p:cNvGrpSpPr/>
          <p:nvPr/>
        </p:nvGrpSpPr>
        <p:grpSpPr>
          <a:xfrm>
            <a:off x="0" y="-50"/>
            <a:ext cx="9144000" cy="5143575"/>
            <a:chOff x="0" y="-50"/>
            <a:chExt cx="9144000" cy="5143575"/>
          </a:xfrm>
        </p:grpSpPr>
        <p:sp>
          <p:nvSpPr>
            <p:cNvPr id="30" name="Google Shape;30;p5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solidFill>
              <a:srgbClr val="142236">
                <a:alpha val="79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grpSp>
          <p:nvGrpSpPr>
            <p:cNvPr id="31" name="Google Shape;31;p5"/>
            <p:cNvGrpSpPr/>
            <p:nvPr/>
          </p:nvGrpSpPr>
          <p:grpSpPr>
            <a:xfrm>
              <a:off x="0" y="-50"/>
              <a:ext cx="9144000" cy="5143575"/>
              <a:chOff x="0" y="-250"/>
              <a:chExt cx="9144000" cy="5143575"/>
            </a:xfrm>
          </p:grpSpPr>
          <p:sp>
            <p:nvSpPr>
              <p:cNvPr id="32" name="Google Shape;32;p5"/>
              <p:cNvSpPr/>
              <p:nvPr/>
            </p:nvSpPr>
            <p:spPr>
              <a:xfrm>
                <a:off x="0" y="-225"/>
                <a:ext cx="9144000" cy="5143500"/>
              </a:xfrm>
              <a:prstGeom prst="frame">
                <a:avLst>
                  <a:gd name="adj1" fmla="val 8758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3" name="Google Shape;33;p5"/>
              <p:cNvSpPr/>
              <p:nvPr/>
            </p:nvSpPr>
            <p:spPr>
              <a:xfrm rot="10800000" flipH="1">
                <a:off x="0" y="-250"/>
                <a:ext cx="4115400" cy="1415100"/>
              </a:xfrm>
              <a:prstGeom prst="round1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4" name="Google Shape;34;p5"/>
              <p:cNvSpPr/>
              <p:nvPr/>
            </p:nvSpPr>
            <p:spPr>
              <a:xfrm flipH="1">
                <a:off x="8760600" y="4759925"/>
                <a:ext cx="383400" cy="383400"/>
              </a:xfrm>
              <a:prstGeom prst="round1Rect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457202" y="0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913175" y="1746150"/>
            <a:ext cx="5944800" cy="263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189" lvl="0" indent="-380990" rtl="0">
              <a:spcBef>
                <a:spcPts val="600"/>
              </a:spcBef>
              <a:spcAft>
                <a:spcPts val="0"/>
              </a:spcAft>
              <a:buSzPts val="2400"/>
              <a:buChar char="╸"/>
              <a:defRPr/>
            </a:lvl1pPr>
            <a:lvl2pPr marL="914377" lvl="1" indent="-380990" rtl="0">
              <a:spcBef>
                <a:spcPts val="0"/>
              </a:spcBef>
              <a:spcAft>
                <a:spcPts val="0"/>
              </a:spcAft>
              <a:buSzPts val="2400"/>
              <a:buChar char="╶"/>
              <a:defRPr/>
            </a:lvl2pPr>
            <a:lvl3pPr marL="1371566" lvl="2" indent="-380990" rtl="0">
              <a:spcBef>
                <a:spcPts val="0"/>
              </a:spcBef>
              <a:spcAft>
                <a:spcPts val="0"/>
              </a:spcAft>
              <a:buSzPts val="2400"/>
              <a:buChar char="╶"/>
              <a:defRPr/>
            </a:lvl3pPr>
            <a:lvl4pPr marL="1828754" lvl="3" indent="-380990" rtl="0">
              <a:spcBef>
                <a:spcPts val="0"/>
              </a:spcBef>
              <a:spcAft>
                <a:spcPts val="0"/>
              </a:spcAft>
              <a:buSzPts val="2400"/>
              <a:buChar char="╶"/>
              <a:defRPr/>
            </a:lvl4pPr>
            <a:lvl5pPr marL="2285943" lvl="4" indent="-380990" rtl="0">
              <a:spcBef>
                <a:spcPts val="0"/>
              </a:spcBef>
              <a:spcAft>
                <a:spcPts val="0"/>
              </a:spcAft>
              <a:buSzPts val="2400"/>
              <a:buChar char="╶"/>
              <a:defRPr/>
            </a:lvl5pPr>
            <a:lvl6pPr marL="2743131" lvl="5" indent="-380990" rtl="0">
              <a:spcBef>
                <a:spcPts val="0"/>
              </a:spcBef>
              <a:spcAft>
                <a:spcPts val="0"/>
              </a:spcAft>
              <a:buSzPts val="2400"/>
              <a:buChar char="╶"/>
              <a:defRPr/>
            </a:lvl6pPr>
            <a:lvl7pPr marL="3200320" lvl="6" indent="-380990" rtl="0">
              <a:spcBef>
                <a:spcPts val="0"/>
              </a:spcBef>
              <a:spcAft>
                <a:spcPts val="0"/>
              </a:spcAft>
              <a:buSzPts val="2400"/>
              <a:buChar char="╶"/>
              <a:defRPr/>
            </a:lvl7pPr>
            <a:lvl8pPr marL="3657509" lvl="7" indent="-380990" rtl="0">
              <a:spcBef>
                <a:spcPts val="0"/>
              </a:spcBef>
              <a:spcAft>
                <a:spcPts val="0"/>
              </a:spcAft>
              <a:buSzPts val="2400"/>
              <a:buChar char="╶"/>
              <a:defRPr/>
            </a:lvl8pPr>
            <a:lvl9pPr marL="4114697" lvl="8" indent="-380990" rtl="0">
              <a:spcBef>
                <a:spcPts val="0"/>
              </a:spcBef>
              <a:spcAft>
                <a:spcPts val="0"/>
              </a:spcAft>
              <a:buSzPts val="2400"/>
              <a:buChar char="╶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9"/>
          <p:cNvGrpSpPr/>
          <p:nvPr/>
        </p:nvGrpSpPr>
        <p:grpSpPr>
          <a:xfrm>
            <a:off x="0" y="-50"/>
            <a:ext cx="9144000" cy="5143575"/>
            <a:chOff x="0" y="-50"/>
            <a:chExt cx="9144000" cy="5143575"/>
          </a:xfrm>
        </p:grpSpPr>
        <p:sp>
          <p:nvSpPr>
            <p:cNvPr id="69" name="Google Shape;69;p9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solidFill>
              <a:srgbClr val="142236">
                <a:alpha val="79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grpSp>
          <p:nvGrpSpPr>
            <p:cNvPr id="70" name="Google Shape;70;p9"/>
            <p:cNvGrpSpPr/>
            <p:nvPr/>
          </p:nvGrpSpPr>
          <p:grpSpPr>
            <a:xfrm>
              <a:off x="0" y="-50"/>
              <a:ext cx="9144000" cy="5143575"/>
              <a:chOff x="0" y="-250"/>
              <a:chExt cx="9144000" cy="5143575"/>
            </a:xfrm>
          </p:grpSpPr>
          <p:sp>
            <p:nvSpPr>
              <p:cNvPr id="71" name="Google Shape;71;p9"/>
              <p:cNvSpPr/>
              <p:nvPr/>
            </p:nvSpPr>
            <p:spPr>
              <a:xfrm>
                <a:off x="0" y="-225"/>
                <a:ext cx="9144000" cy="5143500"/>
              </a:xfrm>
              <a:prstGeom prst="frame">
                <a:avLst>
                  <a:gd name="adj1" fmla="val 8758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72" name="Google Shape;72;p9"/>
              <p:cNvSpPr/>
              <p:nvPr/>
            </p:nvSpPr>
            <p:spPr>
              <a:xfrm rot="10800000" flipH="1">
                <a:off x="0" y="-250"/>
                <a:ext cx="4115400" cy="1415100"/>
              </a:xfrm>
              <a:prstGeom prst="round1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73" name="Google Shape;73;p9"/>
              <p:cNvSpPr/>
              <p:nvPr/>
            </p:nvSpPr>
            <p:spPr>
              <a:xfrm flipH="1">
                <a:off x="8760600" y="4759925"/>
                <a:ext cx="383400" cy="383400"/>
              </a:xfrm>
              <a:prstGeom prst="round1Rect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457202" y="0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 dirty="0"/>
          </a:p>
        </p:txBody>
      </p:sp>
      <p:sp>
        <p:nvSpPr>
          <p:cNvPr id="75" name="Google Shape;75;p9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/>
          <p:nvPr/>
        </p:nvSpPr>
        <p:spPr>
          <a:xfrm flipH="1">
            <a:off x="8760600" y="4760125"/>
            <a:ext cx="383400" cy="383400"/>
          </a:xfrm>
          <a:prstGeom prst="round1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84" name="Google Shape;84;p11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457202" y="0"/>
            <a:ext cx="3171300" cy="14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913175" y="1746150"/>
            <a:ext cx="5944800" cy="26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aleway"/>
              <a:buChar char="╸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5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red-hat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fontsquirrel.com/fonts/raleway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>
            <a:spLocks noGrp="1"/>
          </p:cNvSpPr>
          <p:nvPr>
            <p:ph type="ctrTitle"/>
          </p:nvPr>
        </p:nvSpPr>
        <p:spPr>
          <a:xfrm>
            <a:off x="456600" y="459276"/>
            <a:ext cx="5150400" cy="184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3400" dirty="0"/>
              <a:t>Service Desk Interaction Analysis (text classification)</a:t>
            </a:r>
            <a:endParaRPr sz="3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8"/>
          <p:cNvSpPr txBox="1">
            <a:spLocks noGrp="1"/>
          </p:cNvSpPr>
          <p:nvPr>
            <p:ph type="title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/>
              <a:t>Presentation design</a:t>
            </a:r>
            <a:endParaRPr/>
          </a:p>
        </p:txBody>
      </p:sp>
      <p:sp>
        <p:nvSpPr>
          <p:cNvPr id="353" name="Google Shape;353;p38"/>
          <p:cNvSpPr txBox="1">
            <a:spLocks noGrp="1"/>
          </p:cNvSpPr>
          <p:nvPr>
            <p:ph type="body" idx="1"/>
          </p:nvPr>
        </p:nvSpPr>
        <p:spPr>
          <a:xfrm>
            <a:off x="913175" y="1746151"/>
            <a:ext cx="5944800" cy="263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" sz="1400"/>
              <a:t>This presentation uses the following typographies:</a:t>
            </a:r>
            <a:endParaRPr sz="1400"/>
          </a:p>
          <a:p>
            <a:pPr indent="-317492">
              <a:lnSpc>
                <a:spcPct val="115000"/>
              </a:lnSpc>
              <a:buSzPts val="1400"/>
            </a:pPr>
            <a:r>
              <a:rPr lang="en" sz="1400"/>
              <a:t>Titles: Red Hat Display</a:t>
            </a:r>
            <a:endParaRPr sz="1400"/>
          </a:p>
          <a:p>
            <a:pPr indent="-317492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" sz="1400"/>
              <a:t>Body copy: Raleway</a:t>
            </a:r>
            <a:endParaRPr sz="1400"/>
          </a:p>
          <a:p>
            <a:pPr marL="0" indent="0">
              <a:lnSpc>
                <a:spcPct val="115000"/>
              </a:lnSpc>
              <a:buNone/>
            </a:pPr>
            <a:r>
              <a:rPr lang="en" sz="1400"/>
              <a:t>Download for free at:</a:t>
            </a:r>
            <a:endParaRPr sz="1400"/>
          </a:p>
          <a:p>
            <a:pPr marL="0" indent="0">
              <a:lnSpc>
                <a:spcPct val="115000"/>
              </a:lnSpc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https://www.fontsquirrel.com/fonts/red-hat</a:t>
            </a:r>
            <a:endParaRPr sz="1400"/>
          </a:p>
          <a:p>
            <a:pPr marL="0" indent="0">
              <a:lnSpc>
                <a:spcPct val="115000"/>
              </a:lnSpc>
              <a:buNone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https://www.fontsquirrel.com/fonts/raleway</a:t>
            </a:r>
            <a:endParaRPr sz="1400"/>
          </a:p>
          <a:p>
            <a:pPr marL="0" indent="0">
              <a:lnSpc>
                <a:spcPct val="115000"/>
              </a:lnSpc>
              <a:buNone/>
            </a:pPr>
            <a:endParaRPr sz="1400"/>
          </a:p>
        </p:txBody>
      </p:sp>
      <p:sp>
        <p:nvSpPr>
          <p:cNvPr id="354" name="Google Shape;354;p38"/>
          <p:cNvSpPr txBox="1"/>
          <p:nvPr/>
        </p:nvSpPr>
        <p:spPr>
          <a:xfrm>
            <a:off x="913175" y="4017801"/>
            <a:ext cx="73305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>
              <a:buClr>
                <a:schemeClr val="dk1"/>
              </a:buClr>
              <a:buSzPts val="1100"/>
            </a:pPr>
            <a:endParaRPr sz="12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endParaRPr sz="12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5" name="Google Shape;355;p38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/>
              <a:pPr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oogle Shape;360;p39"/>
          <p:cNvGrpSpPr/>
          <p:nvPr/>
        </p:nvGrpSpPr>
        <p:grpSpPr>
          <a:xfrm>
            <a:off x="348749" y="333020"/>
            <a:ext cx="342903" cy="447293"/>
            <a:chOff x="590250" y="244200"/>
            <a:chExt cx="407975" cy="532175"/>
          </a:xfrm>
        </p:grpSpPr>
        <p:sp>
          <p:nvSpPr>
            <p:cNvPr id="361" name="Google Shape;361;p39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75" name="Google Shape;375;p39"/>
          <p:cNvGrpSpPr/>
          <p:nvPr/>
        </p:nvGrpSpPr>
        <p:grpSpPr>
          <a:xfrm>
            <a:off x="901439" y="399041"/>
            <a:ext cx="372595" cy="310144"/>
            <a:chOff x="1247825" y="322750"/>
            <a:chExt cx="443300" cy="369000"/>
          </a:xfrm>
        </p:grpSpPr>
        <p:sp>
          <p:nvSpPr>
            <p:cNvPr id="376" name="Google Shape;376;p39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81" name="Google Shape;381;p39"/>
          <p:cNvGrpSpPr/>
          <p:nvPr/>
        </p:nvGrpSpPr>
        <p:grpSpPr>
          <a:xfrm>
            <a:off x="1474619" y="397508"/>
            <a:ext cx="356204" cy="313212"/>
            <a:chOff x="1929775" y="320925"/>
            <a:chExt cx="423800" cy="372650"/>
          </a:xfrm>
        </p:grpSpPr>
        <p:sp>
          <p:nvSpPr>
            <p:cNvPr id="382" name="Google Shape;382;p39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87" name="Google Shape;387;p39"/>
          <p:cNvSpPr/>
          <p:nvPr/>
        </p:nvSpPr>
        <p:spPr>
          <a:xfrm>
            <a:off x="2071923" y="386254"/>
            <a:ext cx="291717" cy="335739"/>
          </a:xfrm>
          <a:custGeom>
            <a:avLst/>
            <a:gdLst/>
            <a:ahLst/>
            <a:cxnLst/>
            <a:rect l="l" t="t" r="r" b="b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88" name="Google Shape;388;p39"/>
          <p:cNvSpPr/>
          <p:nvPr/>
        </p:nvSpPr>
        <p:spPr>
          <a:xfrm>
            <a:off x="2656892" y="387284"/>
            <a:ext cx="251793" cy="333679"/>
          </a:xfrm>
          <a:custGeom>
            <a:avLst/>
            <a:gdLst/>
            <a:ahLst/>
            <a:cxnLst/>
            <a:rect l="l" t="t" r="r" b="b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389" name="Google Shape;389;p39"/>
          <p:cNvGrpSpPr/>
          <p:nvPr/>
        </p:nvGrpSpPr>
        <p:grpSpPr>
          <a:xfrm>
            <a:off x="3744266" y="362187"/>
            <a:ext cx="336767" cy="383835"/>
            <a:chOff x="4630125" y="278900"/>
            <a:chExt cx="400675" cy="456675"/>
          </a:xfrm>
        </p:grpSpPr>
        <p:sp>
          <p:nvSpPr>
            <p:cNvPr id="390" name="Google Shape;390;p39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l" t="t" r="r" b="b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l" t="t" r="r" b="b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94" name="Google Shape;394;p39"/>
          <p:cNvSpPr/>
          <p:nvPr/>
        </p:nvSpPr>
        <p:spPr>
          <a:xfrm>
            <a:off x="4284854" y="385750"/>
            <a:ext cx="385895" cy="336747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395" name="Google Shape;395;p39"/>
          <p:cNvGrpSpPr/>
          <p:nvPr/>
        </p:nvGrpSpPr>
        <p:grpSpPr>
          <a:xfrm>
            <a:off x="353873" y="908741"/>
            <a:ext cx="342883" cy="418128"/>
            <a:chOff x="596350" y="929175"/>
            <a:chExt cx="407950" cy="497475"/>
          </a:xfrm>
        </p:grpSpPr>
        <p:sp>
          <p:nvSpPr>
            <p:cNvPr id="396" name="Google Shape;396;p39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03" name="Google Shape;403;p39"/>
          <p:cNvGrpSpPr/>
          <p:nvPr/>
        </p:nvGrpSpPr>
        <p:grpSpPr>
          <a:xfrm>
            <a:off x="1478191" y="969655"/>
            <a:ext cx="349060" cy="298883"/>
            <a:chOff x="1934025" y="1001650"/>
            <a:chExt cx="415300" cy="355600"/>
          </a:xfrm>
        </p:grpSpPr>
        <p:sp>
          <p:nvSpPr>
            <p:cNvPr id="404" name="Google Shape;404;p39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08" name="Google Shape;408;p39"/>
          <p:cNvSpPr/>
          <p:nvPr/>
        </p:nvSpPr>
        <p:spPr>
          <a:xfrm>
            <a:off x="2042252" y="944601"/>
            <a:ext cx="351077" cy="349039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09" name="Google Shape;409;p39"/>
          <p:cNvSpPr/>
          <p:nvPr/>
        </p:nvSpPr>
        <p:spPr>
          <a:xfrm>
            <a:off x="2607759" y="961997"/>
            <a:ext cx="350068" cy="314243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10" name="Google Shape;410;p39"/>
          <p:cNvSpPr/>
          <p:nvPr/>
        </p:nvSpPr>
        <p:spPr>
          <a:xfrm>
            <a:off x="3177873" y="964563"/>
            <a:ext cx="339835" cy="309115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11" name="Google Shape;411;p39"/>
          <p:cNvSpPr/>
          <p:nvPr/>
        </p:nvSpPr>
        <p:spPr>
          <a:xfrm>
            <a:off x="3754139" y="967631"/>
            <a:ext cx="317311" cy="30297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412" name="Google Shape;412;p39"/>
          <p:cNvGrpSpPr/>
          <p:nvPr/>
        </p:nvGrpSpPr>
        <p:grpSpPr>
          <a:xfrm>
            <a:off x="4302586" y="947134"/>
            <a:ext cx="350068" cy="350573"/>
            <a:chOff x="5294400" y="974850"/>
            <a:chExt cx="416500" cy="417100"/>
          </a:xfrm>
        </p:grpSpPr>
        <p:sp>
          <p:nvSpPr>
            <p:cNvPr id="413" name="Google Shape;413;p39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l" t="t" r="r" b="b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l" t="t" r="r" b="b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15" name="Google Shape;415;p39"/>
          <p:cNvGrpSpPr/>
          <p:nvPr/>
        </p:nvGrpSpPr>
        <p:grpSpPr>
          <a:xfrm>
            <a:off x="4825607" y="907735"/>
            <a:ext cx="433992" cy="422729"/>
            <a:chOff x="5916675" y="927975"/>
            <a:chExt cx="516350" cy="502950"/>
          </a:xfrm>
        </p:grpSpPr>
        <p:sp>
          <p:nvSpPr>
            <p:cNvPr id="416" name="Google Shape;416;p39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18" name="Google Shape;418;p39"/>
          <p:cNvGrpSpPr/>
          <p:nvPr/>
        </p:nvGrpSpPr>
        <p:grpSpPr>
          <a:xfrm>
            <a:off x="327253" y="1557146"/>
            <a:ext cx="391001" cy="264085"/>
            <a:chOff x="564675" y="1700625"/>
            <a:chExt cx="465200" cy="314200"/>
          </a:xfrm>
        </p:grpSpPr>
        <p:sp>
          <p:nvSpPr>
            <p:cNvPr id="419" name="Google Shape;419;p39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l" t="t" r="r" b="b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l" t="t" r="r" b="b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22" name="Google Shape;422;p39"/>
          <p:cNvGrpSpPr/>
          <p:nvPr/>
        </p:nvGrpSpPr>
        <p:grpSpPr>
          <a:xfrm>
            <a:off x="892237" y="1492658"/>
            <a:ext cx="391001" cy="382827"/>
            <a:chOff x="1236875" y="1623900"/>
            <a:chExt cx="465200" cy="455475"/>
          </a:xfrm>
        </p:grpSpPr>
        <p:sp>
          <p:nvSpPr>
            <p:cNvPr id="423" name="Google Shape;423;p39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l" t="t" r="r" b="b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l" t="t" r="r" b="b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l" t="t" r="r" b="b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l" t="t" r="r" b="b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30" name="Google Shape;430;p39"/>
          <p:cNvGrpSpPr/>
          <p:nvPr/>
        </p:nvGrpSpPr>
        <p:grpSpPr>
          <a:xfrm>
            <a:off x="1469489" y="1500854"/>
            <a:ext cx="366459" cy="366437"/>
            <a:chOff x="1923675" y="1633650"/>
            <a:chExt cx="436000" cy="435975"/>
          </a:xfrm>
        </p:grpSpPr>
        <p:sp>
          <p:nvSpPr>
            <p:cNvPr id="431" name="Google Shape;431;p39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37" name="Google Shape;437;p39"/>
          <p:cNvGrpSpPr/>
          <p:nvPr/>
        </p:nvGrpSpPr>
        <p:grpSpPr>
          <a:xfrm>
            <a:off x="2032945" y="1499322"/>
            <a:ext cx="369505" cy="369505"/>
            <a:chOff x="2594050" y="1631825"/>
            <a:chExt cx="439625" cy="439625"/>
          </a:xfrm>
        </p:grpSpPr>
        <p:sp>
          <p:nvSpPr>
            <p:cNvPr id="438" name="Google Shape;438;p3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42" name="Google Shape;442;p39"/>
          <p:cNvSpPr/>
          <p:nvPr/>
        </p:nvSpPr>
        <p:spPr>
          <a:xfrm>
            <a:off x="2614402" y="1515744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443" name="Google Shape;443;p39"/>
          <p:cNvGrpSpPr/>
          <p:nvPr/>
        </p:nvGrpSpPr>
        <p:grpSpPr>
          <a:xfrm>
            <a:off x="3197710" y="1471687"/>
            <a:ext cx="299911" cy="424768"/>
            <a:chOff x="3979850" y="1598950"/>
            <a:chExt cx="356825" cy="505375"/>
          </a:xfrm>
        </p:grpSpPr>
        <p:sp>
          <p:nvSpPr>
            <p:cNvPr id="444" name="Google Shape;444;p39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l" t="t" r="r" b="b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l" t="t" r="r" b="b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46" name="Google Shape;446;p39"/>
          <p:cNvGrpSpPr/>
          <p:nvPr/>
        </p:nvGrpSpPr>
        <p:grpSpPr>
          <a:xfrm>
            <a:off x="3715096" y="1562778"/>
            <a:ext cx="395099" cy="242589"/>
            <a:chOff x="4595425" y="1707325"/>
            <a:chExt cx="470075" cy="288625"/>
          </a:xfrm>
        </p:grpSpPr>
        <p:sp>
          <p:nvSpPr>
            <p:cNvPr id="447" name="Google Shape;447;p39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l" t="t" r="r" b="b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l" t="t" r="r" b="b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52" name="Google Shape;452;p39"/>
          <p:cNvGrpSpPr/>
          <p:nvPr/>
        </p:nvGrpSpPr>
        <p:grpSpPr>
          <a:xfrm>
            <a:off x="4299013" y="1503416"/>
            <a:ext cx="357235" cy="361311"/>
            <a:chOff x="5290150" y="1636700"/>
            <a:chExt cx="425025" cy="429875"/>
          </a:xfrm>
        </p:grpSpPr>
        <p:sp>
          <p:nvSpPr>
            <p:cNvPr id="453" name="Google Shape;453;p39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55" name="Google Shape;455;p39"/>
          <p:cNvGrpSpPr/>
          <p:nvPr/>
        </p:nvGrpSpPr>
        <p:grpSpPr>
          <a:xfrm>
            <a:off x="4862967" y="1492659"/>
            <a:ext cx="359272" cy="376691"/>
            <a:chOff x="5961125" y="1623900"/>
            <a:chExt cx="427450" cy="448175"/>
          </a:xfrm>
        </p:grpSpPr>
        <p:sp>
          <p:nvSpPr>
            <p:cNvPr id="456" name="Google Shape;456;p39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63" name="Google Shape;463;p39"/>
          <p:cNvGrpSpPr/>
          <p:nvPr/>
        </p:nvGrpSpPr>
        <p:grpSpPr>
          <a:xfrm>
            <a:off x="5415661" y="1502390"/>
            <a:ext cx="383835" cy="363369"/>
            <a:chOff x="6618700" y="1635475"/>
            <a:chExt cx="456675" cy="432325"/>
          </a:xfrm>
        </p:grpSpPr>
        <p:sp>
          <p:nvSpPr>
            <p:cNvPr id="464" name="Google Shape;464;p39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l" t="t" r="r" b="b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l" t="t" r="r" b="b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l" t="t" r="r" b="b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l" t="t" r="r" b="b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l" t="t" r="r" b="b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69" name="Google Shape;469;p39"/>
          <p:cNvGrpSpPr/>
          <p:nvPr/>
        </p:nvGrpSpPr>
        <p:grpSpPr>
          <a:xfrm>
            <a:off x="370749" y="2085799"/>
            <a:ext cx="304009" cy="326513"/>
            <a:chOff x="616425" y="2329600"/>
            <a:chExt cx="361700" cy="388475"/>
          </a:xfrm>
        </p:grpSpPr>
        <p:sp>
          <p:nvSpPr>
            <p:cNvPr id="470" name="Google Shape;470;p39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l" t="t" r="r" b="b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l" t="t" r="r" b="b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l" t="t" r="r" b="b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l" t="t" r="r" b="b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l" t="t" r="r" b="b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l" t="t" r="r" b="b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78" name="Google Shape;478;p39"/>
          <p:cNvGrpSpPr/>
          <p:nvPr/>
        </p:nvGrpSpPr>
        <p:grpSpPr>
          <a:xfrm>
            <a:off x="927557" y="2088866"/>
            <a:ext cx="320379" cy="320379"/>
            <a:chOff x="1278900" y="2333250"/>
            <a:chExt cx="381175" cy="381175"/>
          </a:xfrm>
        </p:grpSpPr>
        <p:sp>
          <p:nvSpPr>
            <p:cNvPr id="479" name="Google Shape;479;p39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83" name="Google Shape;483;p39"/>
          <p:cNvGrpSpPr/>
          <p:nvPr/>
        </p:nvGrpSpPr>
        <p:grpSpPr>
          <a:xfrm>
            <a:off x="1492523" y="2088866"/>
            <a:ext cx="320399" cy="320379"/>
            <a:chOff x="1951075" y="2333250"/>
            <a:chExt cx="381200" cy="381175"/>
          </a:xfrm>
        </p:grpSpPr>
        <p:sp>
          <p:nvSpPr>
            <p:cNvPr id="484" name="Google Shape;484;p39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l" t="t" r="r" b="b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l" t="t" r="r" b="b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88" name="Google Shape;488;p39"/>
          <p:cNvGrpSpPr/>
          <p:nvPr/>
        </p:nvGrpSpPr>
        <p:grpSpPr>
          <a:xfrm>
            <a:off x="2057504" y="2088866"/>
            <a:ext cx="320379" cy="320379"/>
            <a:chOff x="2623275" y="2333250"/>
            <a:chExt cx="381175" cy="381175"/>
          </a:xfrm>
        </p:grpSpPr>
        <p:sp>
          <p:nvSpPr>
            <p:cNvPr id="489" name="Google Shape;489;p39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l" t="t" r="r" b="b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93" name="Google Shape;493;p39"/>
          <p:cNvGrpSpPr/>
          <p:nvPr/>
        </p:nvGrpSpPr>
        <p:grpSpPr>
          <a:xfrm>
            <a:off x="2697213" y="2033606"/>
            <a:ext cx="170937" cy="426827"/>
            <a:chOff x="3384375" y="2267500"/>
            <a:chExt cx="203375" cy="507825"/>
          </a:xfrm>
        </p:grpSpPr>
        <p:sp>
          <p:nvSpPr>
            <p:cNvPr id="494" name="Google Shape;494;p39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96" name="Google Shape;496;p39"/>
          <p:cNvGrpSpPr/>
          <p:nvPr/>
        </p:nvGrpSpPr>
        <p:grpSpPr>
          <a:xfrm>
            <a:off x="3842519" y="2087839"/>
            <a:ext cx="140237" cy="318339"/>
            <a:chOff x="4747025" y="2332025"/>
            <a:chExt cx="166850" cy="378750"/>
          </a:xfrm>
        </p:grpSpPr>
        <p:sp>
          <p:nvSpPr>
            <p:cNvPr id="497" name="Google Shape;497;p39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l" t="t" r="r" b="b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l" t="t" r="r" b="b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99" name="Google Shape;499;p39"/>
          <p:cNvGrpSpPr/>
          <p:nvPr/>
        </p:nvGrpSpPr>
        <p:grpSpPr>
          <a:xfrm>
            <a:off x="3274994" y="2035644"/>
            <a:ext cx="145343" cy="422729"/>
            <a:chOff x="4071800" y="2269925"/>
            <a:chExt cx="172925" cy="502950"/>
          </a:xfrm>
        </p:grpSpPr>
        <p:sp>
          <p:nvSpPr>
            <p:cNvPr id="500" name="Google Shape;500;p39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l" t="t" r="r" b="b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l" t="t" r="r" b="b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02" name="Google Shape;502;p39"/>
          <p:cNvSpPr/>
          <p:nvPr/>
        </p:nvSpPr>
        <p:spPr>
          <a:xfrm>
            <a:off x="4317611" y="2080241"/>
            <a:ext cx="320379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03" name="Google Shape;503;p39"/>
          <p:cNvGrpSpPr/>
          <p:nvPr/>
        </p:nvGrpSpPr>
        <p:grpSpPr>
          <a:xfrm>
            <a:off x="4872699" y="2086306"/>
            <a:ext cx="345971" cy="325505"/>
            <a:chOff x="5972700" y="2330200"/>
            <a:chExt cx="411625" cy="387275"/>
          </a:xfrm>
        </p:grpSpPr>
        <p:sp>
          <p:nvSpPr>
            <p:cNvPr id="504" name="Google Shape;504;p39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06" name="Google Shape;506;p39"/>
          <p:cNvGrpSpPr/>
          <p:nvPr/>
        </p:nvGrpSpPr>
        <p:grpSpPr>
          <a:xfrm>
            <a:off x="467993" y="2614431"/>
            <a:ext cx="109539" cy="399195"/>
            <a:chOff x="732125" y="2958550"/>
            <a:chExt cx="130325" cy="474950"/>
          </a:xfrm>
        </p:grpSpPr>
        <p:sp>
          <p:nvSpPr>
            <p:cNvPr id="507" name="Google Shape;507;p39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l" t="t" r="r" b="b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l" t="t" r="r" b="b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15" name="Google Shape;515;p39"/>
          <p:cNvSpPr/>
          <p:nvPr/>
        </p:nvSpPr>
        <p:spPr>
          <a:xfrm>
            <a:off x="1484913" y="2598661"/>
            <a:ext cx="335739" cy="430924"/>
          </a:xfrm>
          <a:custGeom>
            <a:avLst/>
            <a:gdLst/>
            <a:ahLst/>
            <a:cxnLst/>
            <a:rect l="l" t="t" r="r" b="b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16" name="Google Shape;516;p39"/>
          <p:cNvSpPr/>
          <p:nvPr/>
        </p:nvSpPr>
        <p:spPr>
          <a:xfrm>
            <a:off x="963405" y="2598661"/>
            <a:ext cx="248747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17" name="Google Shape;517;p39"/>
          <p:cNvGrpSpPr/>
          <p:nvPr/>
        </p:nvGrpSpPr>
        <p:grpSpPr>
          <a:xfrm>
            <a:off x="2023740" y="2627230"/>
            <a:ext cx="387933" cy="367467"/>
            <a:chOff x="2583100" y="2973775"/>
            <a:chExt cx="461550" cy="437200"/>
          </a:xfrm>
        </p:grpSpPr>
        <p:sp>
          <p:nvSpPr>
            <p:cNvPr id="518" name="Google Shape;518;p39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20" name="Google Shape;520;p39"/>
          <p:cNvSpPr/>
          <p:nvPr/>
        </p:nvSpPr>
        <p:spPr>
          <a:xfrm>
            <a:off x="3734682" y="2636023"/>
            <a:ext cx="356204" cy="356204"/>
          </a:xfrm>
          <a:custGeom>
            <a:avLst/>
            <a:gdLst/>
            <a:ahLst/>
            <a:cxnLst/>
            <a:rect l="l" t="t" r="r" b="b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21" name="Google Shape;521;p39"/>
          <p:cNvGrpSpPr/>
          <p:nvPr/>
        </p:nvGrpSpPr>
        <p:grpSpPr>
          <a:xfrm>
            <a:off x="4263186" y="2655386"/>
            <a:ext cx="435023" cy="323445"/>
            <a:chOff x="5247525" y="3007275"/>
            <a:chExt cx="517575" cy="384825"/>
          </a:xfrm>
        </p:grpSpPr>
        <p:sp>
          <p:nvSpPr>
            <p:cNvPr id="522" name="Google Shape;522;p39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24" name="Google Shape;524;p39"/>
          <p:cNvGrpSpPr/>
          <p:nvPr/>
        </p:nvGrpSpPr>
        <p:grpSpPr>
          <a:xfrm>
            <a:off x="3174172" y="2636957"/>
            <a:ext cx="342883" cy="350068"/>
            <a:chOff x="3951850" y="2985350"/>
            <a:chExt cx="407950" cy="416500"/>
          </a:xfrm>
        </p:grpSpPr>
        <p:sp>
          <p:nvSpPr>
            <p:cNvPr id="525" name="Google Shape;525;p39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29" name="Google Shape;529;p39"/>
          <p:cNvGrpSpPr/>
          <p:nvPr/>
        </p:nvGrpSpPr>
        <p:grpSpPr>
          <a:xfrm>
            <a:off x="330844" y="3226506"/>
            <a:ext cx="397136" cy="305017"/>
            <a:chOff x="568950" y="3686775"/>
            <a:chExt cx="472500" cy="362900"/>
          </a:xfrm>
        </p:grpSpPr>
        <p:sp>
          <p:nvSpPr>
            <p:cNvPr id="530" name="Google Shape;530;p39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l" t="t" r="r" b="b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l" t="t" r="r" b="b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l" t="t" r="r" b="b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33" name="Google Shape;533;p39"/>
          <p:cNvSpPr/>
          <p:nvPr/>
        </p:nvSpPr>
        <p:spPr>
          <a:xfrm>
            <a:off x="4907688" y="2619651"/>
            <a:ext cx="270221" cy="388963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34" name="Google Shape;534;p39"/>
          <p:cNvGrpSpPr/>
          <p:nvPr/>
        </p:nvGrpSpPr>
        <p:grpSpPr>
          <a:xfrm>
            <a:off x="898897" y="3252097"/>
            <a:ext cx="377700" cy="253852"/>
            <a:chOff x="1244800" y="3717225"/>
            <a:chExt cx="449375" cy="302025"/>
          </a:xfrm>
        </p:grpSpPr>
        <p:sp>
          <p:nvSpPr>
            <p:cNvPr id="535" name="Google Shape;535;p39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l" t="t" r="r" b="b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l" t="t" r="r" b="b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l" t="t" r="r" b="b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l" t="t" r="r" b="b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41" name="Google Shape;541;p39"/>
          <p:cNvGrpSpPr/>
          <p:nvPr/>
        </p:nvGrpSpPr>
        <p:grpSpPr>
          <a:xfrm>
            <a:off x="1468989" y="3232642"/>
            <a:ext cx="367467" cy="287115"/>
            <a:chOff x="1923075" y="3694075"/>
            <a:chExt cx="437200" cy="341600"/>
          </a:xfrm>
        </p:grpSpPr>
        <p:sp>
          <p:nvSpPr>
            <p:cNvPr id="542" name="Google Shape;542;p39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l" t="t" r="r" b="b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l" t="t" r="r" b="b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l" t="t" r="r" b="b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l" t="t" r="r" b="b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l" t="t" r="r" b="b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l" t="t" r="r" b="b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l" t="t" r="r" b="b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51" name="Google Shape;551;p39"/>
          <p:cNvGrpSpPr/>
          <p:nvPr/>
        </p:nvGrpSpPr>
        <p:grpSpPr>
          <a:xfrm>
            <a:off x="2037544" y="3228039"/>
            <a:ext cx="360301" cy="295815"/>
            <a:chOff x="2599525" y="3688600"/>
            <a:chExt cx="428675" cy="351950"/>
          </a:xfrm>
        </p:grpSpPr>
        <p:sp>
          <p:nvSpPr>
            <p:cNvPr id="552" name="Google Shape;552;p39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l" t="t" r="r" b="b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l" t="t" r="r" b="b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l" t="t" r="r" b="b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55" name="Google Shape;555;p39"/>
          <p:cNvGrpSpPr/>
          <p:nvPr/>
        </p:nvGrpSpPr>
        <p:grpSpPr>
          <a:xfrm>
            <a:off x="2619926" y="3207574"/>
            <a:ext cx="333700" cy="329077"/>
            <a:chOff x="3292425" y="3664250"/>
            <a:chExt cx="397025" cy="391525"/>
          </a:xfrm>
        </p:grpSpPr>
        <p:sp>
          <p:nvSpPr>
            <p:cNvPr id="556" name="Google Shape;556;p39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l" t="t" r="r" b="b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l" t="t" r="r" b="b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l" t="t" r="r" b="b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59" name="Google Shape;559;p39"/>
          <p:cNvGrpSpPr/>
          <p:nvPr/>
        </p:nvGrpSpPr>
        <p:grpSpPr>
          <a:xfrm>
            <a:off x="3157782" y="3250041"/>
            <a:ext cx="369527" cy="268183"/>
            <a:chOff x="3932350" y="3714775"/>
            <a:chExt cx="439650" cy="319075"/>
          </a:xfrm>
        </p:grpSpPr>
        <p:sp>
          <p:nvSpPr>
            <p:cNvPr id="560" name="Google Shape;560;p39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65" name="Google Shape;565;p39"/>
          <p:cNvGrpSpPr/>
          <p:nvPr/>
        </p:nvGrpSpPr>
        <p:grpSpPr>
          <a:xfrm>
            <a:off x="3722769" y="3250041"/>
            <a:ext cx="369505" cy="268183"/>
            <a:chOff x="4604550" y="3714775"/>
            <a:chExt cx="439625" cy="319075"/>
          </a:xfrm>
        </p:grpSpPr>
        <p:sp>
          <p:nvSpPr>
            <p:cNvPr id="566" name="Google Shape;566;p39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68" name="Google Shape;568;p39"/>
          <p:cNvGrpSpPr/>
          <p:nvPr/>
        </p:nvGrpSpPr>
        <p:grpSpPr>
          <a:xfrm>
            <a:off x="4301051" y="3222406"/>
            <a:ext cx="353136" cy="313739"/>
            <a:chOff x="5292575" y="3681900"/>
            <a:chExt cx="420150" cy="373275"/>
          </a:xfrm>
        </p:grpSpPr>
        <p:sp>
          <p:nvSpPr>
            <p:cNvPr id="569" name="Google Shape;569;p39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76" name="Google Shape;576;p39"/>
          <p:cNvGrpSpPr/>
          <p:nvPr/>
        </p:nvGrpSpPr>
        <p:grpSpPr>
          <a:xfrm>
            <a:off x="4846074" y="3182483"/>
            <a:ext cx="393060" cy="393060"/>
            <a:chOff x="5941025" y="3634400"/>
            <a:chExt cx="467650" cy="467650"/>
          </a:xfrm>
        </p:grpSpPr>
        <p:sp>
          <p:nvSpPr>
            <p:cNvPr id="577" name="Google Shape;577;p39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83" name="Google Shape;583;p39"/>
          <p:cNvGrpSpPr/>
          <p:nvPr/>
        </p:nvGrpSpPr>
        <p:grpSpPr>
          <a:xfrm>
            <a:off x="5436145" y="3207575"/>
            <a:ext cx="342883" cy="342903"/>
            <a:chOff x="6643075" y="3664250"/>
            <a:chExt cx="407950" cy="407975"/>
          </a:xfrm>
        </p:grpSpPr>
        <p:sp>
          <p:nvSpPr>
            <p:cNvPr id="584" name="Google Shape;584;p39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86" name="Google Shape;586;p39"/>
          <p:cNvGrpSpPr/>
          <p:nvPr/>
        </p:nvGrpSpPr>
        <p:grpSpPr>
          <a:xfrm>
            <a:off x="336981" y="3758227"/>
            <a:ext cx="371564" cy="371543"/>
            <a:chOff x="576250" y="4319400"/>
            <a:chExt cx="442075" cy="442050"/>
          </a:xfrm>
        </p:grpSpPr>
        <p:sp>
          <p:nvSpPr>
            <p:cNvPr id="587" name="Google Shape;587;p39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91" name="Google Shape;591;p39"/>
          <p:cNvSpPr/>
          <p:nvPr/>
        </p:nvSpPr>
        <p:spPr>
          <a:xfrm>
            <a:off x="886645" y="3830524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92" name="Google Shape;592;p39"/>
          <p:cNvSpPr/>
          <p:nvPr/>
        </p:nvSpPr>
        <p:spPr>
          <a:xfrm>
            <a:off x="3177367" y="3773707"/>
            <a:ext cx="340844" cy="340865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93" name="Google Shape;593;p39"/>
          <p:cNvSpPr/>
          <p:nvPr/>
        </p:nvSpPr>
        <p:spPr>
          <a:xfrm>
            <a:off x="2612362" y="3795203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94" name="Google Shape;594;p39"/>
          <p:cNvSpPr/>
          <p:nvPr/>
        </p:nvSpPr>
        <p:spPr>
          <a:xfrm>
            <a:off x="3740839" y="3772172"/>
            <a:ext cx="343912" cy="343933"/>
          </a:xfrm>
          <a:custGeom>
            <a:avLst/>
            <a:gdLst/>
            <a:ahLst/>
            <a:cxnLst/>
            <a:rect l="l" t="t" r="r" b="b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95" name="Google Shape;595;p39"/>
          <p:cNvGrpSpPr/>
          <p:nvPr/>
        </p:nvGrpSpPr>
        <p:grpSpPr>
          <a:xfrm>
            <a:off x="4280586" y="3777160"/>
            <a:ext cx="394068" cy="325505"/>
            <a:chOff x="5268225" y="4341925"/>
            <a:chExt cx="468850" cy="387275"/>
          </a:xfrm>
        </p:grpSpPr>
        <p:sp>
          <p:nvSpPr>
            <p:cNvPr id="596" name="Google Shape;596;p39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l" t="t" r="r" b="b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l" t="t" r="r" b="b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l" t="t" r="r" b="b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l" t="t" r="r" b="b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04" name="Google Shape;604;p39"/>
          <p:cNvGrpSpPr/>
          <p:nvPr/>
        </p:nvGrpSpPr>
        <p:grpSpPr>
          <a:xfrm>
            <a:off x="4865534" y="3766927"/>
            <a:ext cx="354145" cy="354145"/>
            <a:chOff x="5964175" y="4329750"/>
            <a:chExt cx="421350" cy="421350"/>
          </a:xfrm>
        </p:grpSpPr>
        <p:sp>
          <p:nvSpPr>
            <p:cNvPr id="605" name="Google Shape;605;p39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l" t="t" r="r" b="b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l" t="t" r="r" b="b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07" name="Google Shape;607;p39"/>
          <p:cNvGrpSpPr/>
          <p:nvPr/>
        </p:nvGrpSpPr>
        <p:grpSpPr>
          <a:xfrm>
            <a:off x="901439" y="4331909"/>
            <a:ext cx="372595" cy="360301"/>
            <a:chOff x="1247825" y="5001950"/>
            <a:chExt cx="443300" cy="428675"/>
          </a:xfrm>
        </p:grpSpPr>
        <p:sp>
          <p:nvSpPr>
            <p:cNvPr id="608" name="Google Shape;608;p39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l" t="t" r="r" b="b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l" t="t" r="r" b="b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l" t="t" r="r" b="b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l" t="t" r="r" b="b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14" name="Google Shape;614;p39"/>
          <p:cNvGrpSpPr/>
          <p:nvPr/>
        </p:nvGrpSpPr>
        <p:grpSpPr>
          <a:xfrm>
            <a:off x="1499686" y="4313985"/>
            <a:ext cx="306068" cy="389992"/>
            <a:chOff x="1959600" y="4980625"/>
            <a:chExt cx="364150" cy="464000"/>
          </a:xfrm>
        </p:grpSpPr>
        <p:sp>
          <p:nvSpPr>
            <p:cNvPr id="615" name="Google Shape;615;p39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22" name="Google Shape;622;p39"/>
          <p:cNvGrpSpPr/>
          <p:nvPr/>
        </p:nvGrpSpPr>
        <p:grpSpPr>
          <a:xfrm>
            <a:off x="2042168" y="4328840"/>
            <a:ext cx="351077" cy="360807"/>
            <a:chOff x="2605025" y="4998300"/>
            <a:chExt cx="417700" cy="429275"/>
          </a:xfrm>
        </p:grpSpPr>
        <p:sp>
          <p:nvSpPr>
            <p:cNvPr id="623" name="Google Shape;623;p39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l" t="t" r="r" b="b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l" t="t" r="r" b="b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l" t="t" r="r" b="b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26" name="Google Shape;626;p39"/>
          <p:cNvGrpSpPr/>
          <p:nvPr/>
        </p:nvGrpSpPr>
        <p:grpSpPr>
          <a:xfrm>
            <a:off x="2572858" y="4331912"/>
            <a:ext cx="419663" cy="349543"/>
            <a:chOff x="3236425" y="5001950"/>
            <a:chExt cx="499300" cy="415875"/>
          </a:xfrm>
        </p:grpSpPr>
        <p:sp>
          <p:nvSpPr>
            <p:cNvPr id="627" name="Google Shape;627;p39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l" t="t" r="r" b="b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l" t="t" r="r" b="b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l" t="t" r="r" b="b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l" t="t" r="r" b="b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33" name="Google Shape;633;p39"/>
          <p:cNvGrpSpPr/>
          <p:nvPr/>
        </p:nvGrpSpPr>
        <p:grpSpPr>
          <a:xfrm>
            <a:off x="3187981" y="4313988"/>
            <a:ext cx="319369" cy="380263"/>
            <a:chOff x="3968275" y="4980625"/>
            <a:chExt cx="379975" cy="452425"/>
          </a:xfrm>
        </p:grpSpPr>
        <p:sp>
          <p:nvSpPr>
            <p:cNvPr id="634" name="Google Shape;634;p39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l" t="t" r="r" b="b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l" t="t" r="r" b="b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l" t="t" r="r" b="b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37" name="Google Shape;637;p39"/>
          <p:cNvGrpSpPr/>
          <p:nvPr/>
        </p:nvGrpSpPr>
        <p:grpSpPr>
          <a:xfrm>
            <a:off x="4843513" y="4398941"/>
            <a:ext cx="404323" cy="220085"/>
            <a:chOff x="5937975" y="5081700"/>
            <a:chExt cx="481050" cy="261850"/>
          </a:xfrm>
        </p:grpSpPr>
        <p:sp>
          <p:nvSpPr>
            <p:cNvPr id="638" name="Google Shape;638;p39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l" t="t" r="r" b="b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l" t="t" r="r" b="b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l" t="t" r="r" b="b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41" name="Google Shape;641;p39"/>
          <p:cNvGrpSpPr/>
          <p:nvPr/>
        </p:nvGrpSpPr>
        <p:grpSpPr>
          <a:xfrm>
            <a:off x="5461722" y="4356472"/>
            <a:ext cx="290183" cy="333679"/>
            <a:chOff x="6673500" y="5031175"/>
            <a:chExt cx="345250" cy="397000"/>
          </a:xfrm>
        </p:grpSpPr>
        <p:sp>
          <p:nvSpPr>
            <p:cNvPr id="642" name="Google Shape;642;p39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l" t="t" r="r" b="b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l" t="t" r="r" b="b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l" t="t" r="r" b="b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l" t="t" r="r" b="b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l" t="t" r="r" b="b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47" name="Google Shape;647;p39"/>
          <p:cNvGrpSpPr/>
          <p:nvPr/>
        </p:nvGrpSpPr>
        <p:grpSpPr>
          <a:xfrm>
            <a:off x="3153708" y="381119"/>
            <a:ext cx="387933" cy="345971"/>
            <a:chOff x="3927500" y="301425"/>
            <a:chExt cx="461550" cy="411625"/>
          </a:xfrm>
        </p:grpSpPr>
        <p:sp>
          <p:nvSpPr>
            <p:cNvPr id="648" name="Google Shape;648;p39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66" name="Google Shape;666;p39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75" name="Google Shape;675;p39"/>
          <p:cNvGrpSpPr/>
          <p:nvPr/>
        </p:nvGrpSpPr>
        <p:grpSpPr>
          <a:xfrm>
            <a:off x="5441253" y="387779"/>
            <a:ext cx="332671" cy="332671"/>
            <a:chOff x="6649150" y="309350"/>
            <a:chExt cx="395800" cy="395800"/>
          </a:xfrm>
        </p:grpSpPr>
        <p:sp>
          <p:nvSpPr>
            <p:cNvPr id="676" name="Google Shape;676;p39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99" name="Google Shape;699;p39"/>
          <p:cNvGrpSpPr/>
          <p:nvPr/>
        </p:nvGrpSpPr>
        <p:grpSpPr>
          <a:xfrm>
            <a:off x="4873708" y="395451"/>
            <a:ext cx="337797" cy="319873"/>
            <a:chOff x="5973900" y="318475"/>
            <a:chExt cx="401900" cy="380575"/>
          </a:xfrm>
        </p:grpSpPr>
        <p:sp>
          <p:nvSpPr>
            <p:cNvPr id="700" name="Google Shape;700;p39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l" t="t" r="r" b="b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l" t="t" r="r" b="b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l" t="t" r="r" b="b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7" name="Google Shape;707;p39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l" t="t" r="r" b="b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8" name="Google Shape;708;p39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9" name="Google Shape;709;p39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10" name="Google Shape;710;p39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11" name="Google Shape;711;p39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12" name="Google Shape;712;p39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13" name="Google Shape;713;p39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714" name="Google Shape;714;p39"/>
          <p:cNvGrpSpPr/>
          <p:nvPr/>
        </p:nvGrpSpPr>
        <p:grpSpPr>
          <a:xfrm>
            <a:off x="918857" y="908741"/>
            <a:ext cx="342883" cy="418128"/>
            <a:chOff x="1268550" y="929175"/>
            <a:chExt cx="407950" cy="497475"/>
          </a:xfrm>
        </p:grpSpPr>
        <p:sp>
          <p:nvSpPr>
            <p:cNvPr id="715" name="Google Shape;715;p39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16" name="Google Shape;716;p39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17" name="Google Shape;717;p39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718" name="Google Shape;718;p39"/>
          <p:cNvGrpSpPr/>
          <p:nvPr/>
        </p:nvGrpSpPr>
        <p:grpSpPr>
          <a:xfrm>
            <a:off x="5404925" y="924605"/>
            <a:ext cx="405331" cy="388963"/>
            <a:chOff x="6605925" y="948050"/>
            <a:chExt cx="482250" cy="462775"/>
          </a:xfrm>
        </p:grpSpPr>
        <p:sp>
          <p:nvSpPr>
            <p:cNvPr id="719" name="Google Shape;719;p39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l" t="t" r="r" b="b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20" name="Google Shape;720;p39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l" t="t" r="r" b="b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21" name="Google Shape;721;p39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l" t="t" r="r" b="b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22" name="Google Shape;722;p39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l" t="t" r="r" b="b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23" name="Google Shape;723;p39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24" name="Google Shape;724;p39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725" name="Google Shape;725;p39"/>
          <p:cNvGrpSpPr/>
          <p:nvPr/>
        </p:nvGrpSpPr>
        <p:grpSpPr>
          <a:xfrm>
            <a:off x="5499605" y="2076577"/>
            <a:ext cx="215967" cy="342399"/>
            <a:chOff x="6718575" y="2318625"/>
            <a:chExt cx="256950" cy="407375"/>
          </a:xfrm>
        </p:grpSpPr>
        <p:sp>
          <p:nvSpPr>
            <p:cNvPr id="726" name="Google Shape;726;p39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27" name="Google Shape;727;p39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28" name="Google Shape;728;p39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29" name="Google Shape;729;p39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30" name="Google Shape;730;p39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31" name="Google Shape;731;p39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32" name="Google Shape;732;p39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33" name="Google Shape;733;p39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734" name="Google Shape;734;p39"/>
          <p:cNvGrpSpPr/>
          <p:nvPr/>
        </p:nvGrpSpPr>
        <p:grpSpPr>
          <a:xfrm>
            <a:off x="2600997" y="2703485"/>
            <a:ext cx="363369" cy="221115"/>
            <a:chOff x="3269900" y="3064500"/>
            <a:chExt cx="432325" cy="263075"/>
          </a:xfrm>
        </p:grpSpPr>
        <p:sp>
          <p:nvSpPr>
            <p:cNvPr id="735" name="Google Shape;735;p39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36" name="Google Shape;736;p39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37" name="Google Shape;737;p39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738" name="Google Shape;738;p39"/>
          <p:cNvGrpSpPr/>
          <p:nvPr/>
        </p:nvGrpSpPr>
        <p:grpSpPr>
          <a:xfrm>
            <a:off x="5475021" y="2635926"/>
            <a:ext cx="265115" cy="372595"/>
            <a:chOff x="6689325" y="2984125"/>
            <a:chExt cx="315425" cy="443300"/>
          </a:xfrm>
        </p:grpSpPr>
        <p:sp>
          <p:nvSpPr>
            <p:cNvPr id="739" name="Google Shape;739;p39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l" t="t" r="r" b="b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0" name="Google Shape;740;p39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l" t="t" r="r" b="b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1" name="Google Shape;741;p39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2" name="Google Shape;742;p39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3" name="Google Shape;743;p39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744" name="Google Shape;744;p39"/>
          <p:cNvGrpSpPr/>
          <p:nvPr/>
        </p:nvGrpSpPr>
        <p:grpSpPr>
          <a:xfrm>
            <a:off x="1523745" y="3730597"/>
            <a:ext cx="256416" cy="414535"/>
            <a:chOff x="1988225" y="4286525"/>
            <a:chExt cx="305075" cy="493200"/>
          </a:xfrm>
        </p:grpSpPr>
        <p:sp>
          <p:nvSpPr>
            <p:cNvPr id="745" name="Google Shape;745;p39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l" t="t" r="r" b="b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6" name="Google Shape;746;p39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7" name="Google Shape;747;p39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l" t="t" r="r" b="b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8" name="Google Shape;748;p39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l" t="t" r="r" b="b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9" name="Google Shape;749;p39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l" t="t" r="r" b="b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50" name="Google Shape;750;p39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51" name="Google Shape;751;p39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752" name="Google Shape;752;p39"/>
          <p:cNvGrpSpPr/>
          <p:nvPr/>
        </p:nvGrpSpPr>
        <p:grpSpPr>
          <a:xfrm>
            <a:off x="2067737" y="3759760"/>
            <a:ext cx="309640" cy="392031"/>
            <a:chOff x="2635450" y="4321225"/>
            <a:chExt cx="368400" cy="466425"/>
          </a:xfrm>
        </p:grpSpPr>
        <p:sp>
          <p:nvSpPr>
            <p:cNvPr id="753" name="Google Shape;753;p39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l" t="t" r="r" b="b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54" name="Google Shape;754;p39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l" t="t" r="r" b="b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55" name="Google Shape;755;p39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l" t="t" r="r" b="b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56" name="Google Shape;756;p39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57" name="Google Shape;757;p39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58" name="Google Shape;758;p39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759" name="Google Shape;759;p39"/>
          <p:cNvGrpSpPr/>
          <p:nvPr/>
        </p:nvGrpSpPr>
        <p:grpSpPr>
          <a:xfrm>
            <a:off x="5436145" y="3750033"/>
            <a:ext cx="342883" cy="383835"/>
            <a:chOff x="6643075" y="4309650"/>
            <a:chExt cx="407950" cy="456675"/>
          </a:xfrm>
        </p:grpSpPr>
        <p:sp>
          <p:nvSpPr>
            <p:cNvPr id="760" name="Google Shape;760;p39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61" name="Google Shape;761;p39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62" name="Google Shape;762;p39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63" name="Google Shape;763;p39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l" t="t" r="r" b="b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64" name="Google Shape;764;p39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l" t="t" r="r" b="b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65" name="Google Shape;765;p39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l" t="t" r="r" b="b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66" name="Google Shape;766;p39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l" t="t" r="r" b="b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67" name="Google Shape;767;p39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l" t="t" r="r" b="b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68" name="Google Shape;768;p39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l" t="t" r="r" b="b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769" name="Google Shape;769;p39"/>
          <p:cNvGrpSpPr/>
          <p:nvPr/>
        </p:nvGrpSpPr>
        <p:grpSpPr>
          <a:xfrm>
            <a:off x="4251419" y="4291985"/>
            <a:ext cx="452420" cy="433992"/>
            <a:chOff x="5233525" y="4954450"/>
            <a:chExt cx="538275" cy="516350"/>
          </a:xfrm>
        </p:grpSpPr>
        <p:sp>
          <p:nvSpPr>
            <p:cNvPr id="770" name="Google Shape;770;p39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71" name="Google Shape;771;p39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72" name="Google Shape;772;p39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73" name="Google Shape;773;p39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74" name="Google Shape;774;p39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75" name="Google Shape;775;p39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76" name="Google Shape;776;p39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77" name="Google Shape;777;p39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78" name="Google Shape;778;p39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79" name="Google Shape;779;p39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80" name="Google Shape;780;p39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781" name="Google Shape;781;p39"/>
          <p:cNvGrpSpPr/>
          <p:nvPr/>
        </p:nvGrpSpPr>
        <p:grpSpPr>
          <a:xfrm>
            <a:off x="3682342" y="4299657"/>
            <a:ext cx="460615" cy="418653"/>
            <a:chOff x="4556450" y="4963575"/>
            <a:chExt cx="548025" cy="498100"/>
          </a:xfrm>
        </p:grpSpPr>
        <p:sp>
          <p:nvSpPr>
            <p:cNvPr id="782" name="Google Shape;782;p39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83" name="Google Shape;783;p39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84" name="Google Shape;784;p39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85" name="Google Shape;785;p39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86" name="Google Shape;786;p39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787" name="Google Shape;787;p39"/>
          <p:cNvGrpSpPr/>
          <p:nvPr/>
        </p:nvGrpSpPr>
        <p:grpSpPr>
          <a:xfrm>
            <a:off x="299622" y="4390240"/>
            <a:ext cx="445255" cy="246183"/>
            <a:chOff x="531800" y="5071350"/>
            <a:chExt cx="529750" cy="292900"/>
          </a:xfrm>
        </p:grpSpPr>
        <p:sp>
          <p:nvSpPr>
            <p:cNvPr id="788" name="Google Shape;788;p39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l" t="t" r="r" b="b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89" name="Google Shape;789;p39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l" t="t" r="r" b="b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90" name="Google Shape;790;p39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91" name="Google Shape;791;p39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92" name="Google Shape;792;p39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l" t="t" r="r" b="b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93" name="Google Shape;793;p39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94" name="Google Shape;794;p39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795" name="Google Shape;795;p39"/>
          <p:cNvGrpSpPr/>
          <p:nvPr/>
        </p:nvGrpSpPr>
        <p:grpSpPr>
          <a:xfrm>
            <a:off x="7243895" y="1803403"/>
            <a:ext cx="433992" cy="422729"/>
            <a:chOff x="5916675" y="927975"/>
            <a:chExt cx="516350" cy="502950"/>
          </a:xfrm>
        </p:grpSpPr>
        <p:sp>
          <p:nvSpPr>
            <p:cNvPr id="796" name="Google Shape;796;p39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97" name="Google Shape;797;p39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798" name="Google Shape;798;p39"/>
          <p:cNvGrpSpPr/>
          <p:nvPr/>
        </p:nvGrpSpPr>
        <p:grpSpPr>
          <a:xfrm>
            <a:off x="6359917" y="2509305"/>
            <a:ext cx="1079481" cy="1051467"/>
            <a:chOff x="5916675" y="927975"/>
            <a:chExt cx="516350" cy="502950"/>
          </a:xfrm>
        </p:grpSpPr>
        <p:sp>
          <p:nvSpPr>
            <p:cNvPr id="799" name="Google Shape;799;p39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1C23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00" name="Google Shape;800;p39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1C23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801" name="Google Shape;801;p39"/>
          <p:cNvGrpSpPr/>
          <p:nvPr/>
        </p:nvGrpSpPr>
        <p:grpSpPr>
          <a:xfrm>
            <a:off x="6360057" y="1803403"/>
            <a:ext cx="433992" cy="422729"/>
            <a:chOff x="5916675" y="927975"/>
            <a:chExt cx="516350" cy="502950"/>
          </a:xfrm>
        </p:grpSpPr>
        <p:sp>
          <p:nvSpPr>
            <p:cNvPr id="802" name="Google Shape;802;p39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03" name="Google Shape;803;p39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804" name="Google Shape;804;p39"/>
          <p:cNvSpPr/>
          <p:nvPr/>
        </p:nvSpPr>
        <p:spPr>
          <a:xfrm>
            <a:off x="7436058" y="2039781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05" name="Google Shape;805;p39"/>
          <p:cNvSpPr/>
          <p:nvPr/>
        </p:nvSpPr>
        <p:spPr>
          <a:xfrm>
            <a:off x="6552222" y="2039781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06" name="Google Shape;806;p39"/>
          <p:cNvSpPr/>
          <p:nvPr/>
        </p:nvSpPr>
        <p:spPr>
          <a:xfrm>
            <a:off x="6837757" y="3097315"/>
            <a:ext cx="1000561" cy="565195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6D9EE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807" name="Google Shape;807;p39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/>
              <a:pPr/>
              <a:t>11</a:t>
            </a:fld>
            <a:endParaRPr/>
          </a:p>
        </p:txBody>
      </p:sp>
      <p:sp>
        <p:nvSpPr>
          <p:cNvPr id="808" name="Google Shape;808;p39"/>
          <p:cNvSpPr txBox="1">
            <a:spLocks noGrp="1"/>
          </p:cNvSpPr>
          <p:nvPr>
            <p:ph type="body" idx="4294967295"/>
          </p:nvPr>
        </p:nvSpPr>
        <p:spPr>
          <a:xfrm>
            <a:off x="6248575" y="312075"/>
            <a:ext cx="2438100" cy="152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" sz="900" b="1">
                <a:solidFill>
                  <a:schemeClr val="dk1"/>
                </a:solidFill>
              </a:rPr>
              <a:t>SlidesCarnival icons are editable shapes. </a:t>
            </a:r>
            <a:br>
              <a:rPr lang="en" sz="900">
                <a:solidFill>
                  <a:schemeClr val="dk1"/>
                </a:solidFill>
              </a:rPr>
            </a:br>
            <a:br>
              <a:rPr lang="en" sz="900">
                <a:solidFill>
                  <a:schemeClr val="dk1"/>
                </a:solidFill>
              </a:rPr>
            </a:br>
            <a:r>
              <a:rPr lang="en" sz="900">
                <a:solidFill>
                  <a:schemeClr val="dk1"/>
                </a:solidFill>
              </a:rPr>
              <a:t>This means that you can:</a:t>
            </a:r>
            <a:endParaRPr sz="900">
              <a:solidFill>
                <a:schemeClr val="dk1"/>
              </a:solidFill>
            </a:endParaRPr>
          </a:p>
          <a:p>
            <a:pPr indent="-285744">
              <a:buClr>
                <a:schemeClr val="dk1"/>
              </a:buClr>
              <a:buSzPts val="900"/>
            </a:pPr>
            <a:r>
              <a:rPr lang="en" sz="900">
                <a:solidFill>
                  <a:schemeClr val="dk1"/>
                </a:solidFill>
              </a:rPr>
              <a:t>Resize them without losing quality.</a:t>
            </a:r>
            <a:endParaRPr sz="900">
              <a:solidFill>
                <a:schemeClr val="dk1"/>
              </a:solidFill>
            </a:endParaRPr>
          </a:p>
          <a:p>
            <a:pPr indent="-285744">
              <a:spcBef>
                <a:spcPts val="0"/>
              </a:spcBef>
              <a:buClr>
                <a:schemeClr val="dk1"/>
              </a:buClr>
              <a:buSzPts val="900"/>
            </a:pPr>
            <a:r>
              <a:rPr lang="en" sz="900">
                <a:solidFill>
                  <a:schemeClr val="dk1"/>
                </a:solidFill>
              </a:rPr>
              <a:t>Change fill color and opacity.</a:t>
            </a:r>
            <a:endParaRPr sz="900">
              <a:solidFill>
                <a:schemeClr val="dk1"/>
              </a:solidFill>
            </a:endParaRPr>
          </a:p>
          <a:p>
            <a:pPr indent="-285744">
              <a:spcBef>
                <a:spcPts val="0"/>
              </a:spcBef>
              <a:buClr>
                <a:schemeClr val="dk1"/>
              </a:buClr>
              <a:buSzPts val="900"/>
            </a:pPr>
            <a:r>
              <a:rPr lang="en" sz="900">
                <a:solidFill>
                  <a:schemeClr val="dk1"/>
                </a:solidFill>
              </a:rPr>
              <a:t>Change line color, width and style.</a:t>
            </a:r>
            <a:endParaRPr sz="900">
              <a:solidFill>
                <a:schemeClr val="dk1"/>
              </a:solidFill>
            </a:endParaRPr>
          </a:p>
          <a:p>
            <a:pPr marL="0" indent="0">
              <a:buNone/>
            </a:pPr>
            <a:r>
              <a:rPr lang="en" sz="900">
                <a:solidFill>
                  <a:schemeClr val="dk1"/>
                </a:solidFill>
              </a:rPr>
              <a:t>Isn’t that nice? :)</a:t>
            </a:r>
            <a:br>
              <a:rPr lang="en" sz="900">
                <a:solidFill>
                  <a:schemeClr val="dk1"/>
                </a:solidFill>
              </a:rPr>
            </a:br>
            <a:br>
              <a:rPr lang="en" sz="900">
                <a:solidFill>
                  <a:schemeClr val="dk1"/>
                </a:solidFill>
              </a:rPr>
            </a:br>
            <a:r>
              <a:rPr lang="en" sz="900">
                <a:solidFill>
                  <a:schemeClr val="dk1"/>
                </a:solidFill>
              </a:rPr>
              <a:t>Examples:</a:t>
            </a:r>
            <a:br>
              <a:rPr lang="en" sz="900">
                <a:solidFill>
                  <a:schemeClr val="dk1"/>
                </a:solidFill>
              </a:rPr>
            </a:br>
            <a:endParaRPr sz="900">
              <a:solidFill>
                <a:schemeClr val="dk1"/>
              </a:solidFill>
            </a:endParaRPr>
          </a:p>
        </p:txBody>
      </p:sp>
      <p:sp>
        <p:nvSpPr>
          <p:cNvPr id="809" name="Google Shape;809;p39"/>
          <p:cNvSpPr txBox="1">
            <a:spLocks noGrp="1"/>
          </p:cNvSpPr>
          <p:nvPr>
            <p:ph type="body" idx="4294967295"/>
          </p:nvPr>
        </p:nvSpPr>
        <p:spPr>
          <a:xfrm>
            <a:off x="6248575" y="4223563"/>
            <a:ext cx="2438100" cy="56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" sz="900" b="1"/>
              <a:t>Find more icons at </a:t>
            </a:r>
            <a:r>
              <a:rPr lang="en" sz="900" u="sng">
                <a:solidFill>
                  <a:schemeClr val="hlink"/>
                </a:solidFill>
                <a:hlinkClick r:id="rId3"/>
              </a:rPr>
              <a:t>slidescarnival.com/extra-free-resources-icons-and-maps</a:t>
            </a:r>
            <a:endParaRPr sz="900"/>
          </a:p>
          <a:p>
            <a:pPr marL="0" indent="0">
              <a:buNone/>
            </a:pPr>
            <a:endParaRPr sz="9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/>
              <a:t>Agenda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2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C123F2-A3B4-416B-B702-90417A68B89B}"/>
              </a:ext>
            </a:extLst>
          </p:cNvPr>
          <p:cNvSpPr txBox="1"/>
          <p:nvPr/>
        </p:nvSpPr>
        <p:spPr>
          <a:xfrm>
            <a:off x="457200" y="1094579"/>
            <a:ext cx="695709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91" indent="-342891">
              <a:buFont typeface="+mj-lt"/>
              <a:buAutoNum type="arabicPeriod"/>
            </a:pPr>
            <a:r>
              <a:rPr lang="en-US" dirty="0"/>
              <a:t>problem statement</a:t>
            </a:r>
          </a:p>
          <a:p>
            <a:pPr marL="342891" indent="-342891">
              <a:buFont typeface="+mj-lt"/>
              <a:buAutoNum type="arabicPeriod"/>
            </a:pPr>
            <a:r>
              <a:rPr lang="en-US" dirty="0"/>
              <a:t>approach</a:t>
            </a:r>
          </a:p>
          <a:p>
            <a:pPr marL="342891" indent="-342891">
              <a:buFont typeface="+mj-lt"/>
              <a:buAutoNum type="arabicPeriod"/>
            </a:pPr>
            <a:r>
              <a:rPr lang="en-US" dirty="0"/>
              <a:t>technique used: text embedding</a:t>
            </a:r>
          </a:p>
          <a:p>
            <a:pPr marL="342891" indent="-342891">
              <a:buFont typeface="+mj-lt"/>
              <a:buAutoNum type="arabicPeriod"/>
            </a:pPr>
            <a:r>
              <a:rPr lang="en-US"/>
              <a:t>caveats of using real data</a:t>
            </a:r>
            <a:endParaRPr lang="en-US" dirty="0"/>
          </a:p>
          <a:p>
            <a:pPr marL="342891" indent="-342891">
              <a:buFont typeface="+mj-lt"/>
              <a:buAutoNum type="arabicPeriod"/>
            </a:pPr>
            <a:r>
              <a:rPr lang="en-US" dirty="0"/>
              <a:t>results</a:t>
            </a:r>
          </a:p>
          <a:p>
            <a:endParaRPr lang="en-US" dirty="0"/>
          </a:p>
          <a:p>
            <a:pPr marL="285744" indent="-285744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2475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situation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3</a:t>
            </a:fld>
            <a:endParaRPr>
              <a:solidFill>
                <a:schemeClr val="dk2"/>
              </a:solidFill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E7657218-8737-49BB-94F0-0D1257CD2F5F}"/>
              </a:ext>
            </a:extLst>
          </p:cNvPr>
          <p:cNvGrpSpPr/>
          <p:nvPr/>
        </p:nvGrpSpPr>
        <p:grpSpPr>
          <a:xfrm>
            <a:off x="515430" y="1366318"/>
            <a:ext cx="7805189" cy="3063692"/>
            <a:chOff x="384810" y="1366318"/>
            <a:chExt cx="7805189" cy="3063692"/>
          </a:xfrm>
        </p:grpSpPr>
        <p:sp>
          <p:nvSpPr>
            <p:cNvPr id="4" name="Google Shape;516;p39">
              <a:extLst>
                <a:ext uri="{FF2B5EF4-FFF2-40B4-BE49-F238E27FC236}">
                  <a16:creationId xmlns:a16="http://schemas.microsoft.com/office/drawing/2014/main" id="{13AF4C94-28D9-45B8-A659-64D0FCBDB906}"/>
                </a:ext>
              </a:extLst>
            </p:cNvPr>
            <p:cNvSpPr/>
            <p:nvPr/>
          </p:nvSpPr>
          <p:spPr>
            <a:xfrm>
              <a:off x="791429" y="2500480"/>
              <a:ext cx="248747" cy="430924"/>
            </a:xfrm>
            <a:custGeom>
              <a:avLst/>
              <a:gdLst/>
              <a:ahLst/>
              <a:cxnLst/>
              <a:rect l="l" t="t" r="r" b="b"/>
              <a:pathLst>
                <a:path w="11838" h="20508" fill="none" extrusionOk="0">
                  <a:moveTo>
                    <a:pt x="10547" y="1"/>
                  </a:moveTo>
                  <a:lnTo>
                    <a:pt x="1292" y="1"/>
                  </a:lnTo>
                  <a:lnTo>
                    <a:pt x="1292" y="1"/>
                  </a:lnTo>
                  <a:lnTo>
                    <a:pt x="1024" y="25"/>
                  </a:lnTo>
                  <a:lnTo>
                    <a:pt x="780" y="98"/>
                  </a:lnTo>
                  <a:lnTo>
                    <a:pt x="561" y="220"/>
                  </a:lnTo>
                  <a:lnTo>
                    <a:pt x="366" y="366"/>
                  </a:lnTo>
                  <a:lnTo>
                    <a:pt x="220" y="561"/>
                  </a:lnTo>
                  <a:lnTo>
                    <a:pt x="98" y="780"/>
                  </a:lnTo>
                  <a:lnTo>
                    <a:pt x="25" y="1024"/>
                  </a:lnTo>
                  <a:lnTo>
                    <a:pt x="1" y="1292"/>
                  </a:lnTo>
                  <a:lnTo>
                    <a:pt x="1" y="19217"/>
                  </a:lnTo>
                  <a:lnTo>
                    <a:pt x="1" y="19217"/>
                  </a:lnTo>
                  <a:lnTo>
                    <a:pt x="25" y="19485"/>
                  </a:lnTo>
                  <a:lnTo>
                    <a:pt x="98" y="19728"/>
                  </a:lnTo>
                  <a:lnTo>
                    <a:pt x="220" y="19948"/>
                  </a:lnTo>
                  <a:lnTo>
                    <a:pt x="366" y="20142"/>
                  </a:lnTo>
                  <a:lnTo>
                    <a:pt x="561" y="20289"/>
                  </a:lnTo>
                  <a:lnTo>
                    <a:pt x="780" y="20410"/>
                  </a:lnTo>
                  <a:lnTo>
                    <a:pt x="1024" y="20483"/>
                  </a:lnTo>
                  <a:lnTo>
                    <a:pt x="1292" y="20508"/>
                  </a:lnTo>
                  <a:lnTo>
                    <a:pt x="10547" y="20508"/>
                  </a:lnTo>
                  <a:lnTo>
                    <a:pt x="10547" y="20508"/>
                  </a:lnTo>
                  <a:lnTo>
                    <a:pt x="10814" y="20483"/>
                  </a:lnTo>
                  <a:lnTo>
                    <a:pt x="11058" y="20410"/>
                  </a:lnTo>
                  <a:lnTo>
                    <a:pt x="11277" y="20289"/>
                  </a:lnTo>
                  <a:lnTo>
                    <a:pt x="11472" y="20142"/>
                  </a:lnTo>
                  <a:lnTo>
                    <a:pt x="11618" y="19948"/>
                  </a:lnTo>
                  <a:lnTo>
                    <a:pt x="11740" y="19728"/>
                  </a:lnTo>
                  <a:lnTo>
                    <a:pt x="11813" y="19485"/>
                  </a:lnTo>
                  <a:lnTo>
                    <a:pt x="11837" y="19217"/>
                  </a:lnTo>
                  <a:lnTo>
                    <a:pt x="11837" y="1292"/>
                  </a:lnTo>
                  <a:lnTo>
                    <a:pt x="11837" y="1292"/>
                  </a:lnTo>
                  <a:lnTo>
                    <a:pt x="11813" y="1024"/>
                  </a:lnTo>
                  <a:lnTo>
                    <a:pt x="11740" y="780"/>
                  </a:lnTo>
                  <a:lnTo>
                    <a:pt x="11618" y="561"/>
                  </a:lnTo>
                  <a:lnTo>
                    <a:pt x="11472" y="366"/>
                  </a:lnTo>
                  <a:lnTo>
                    <a:pt x="11277" y="220"/>
                  </a:lnTo>
                  <a:lnTo>
                    <a:pt x="11058" y="98"/>
                  </a:lnTo>
                  <a:lnTo>
                    <a:pt x="10814" y="25"/>
                  </a:lnTo>
                  <a:lnTo>
                    <a:pt x="10547" y="1"/>
                  </a:lnTo>
                  <a:lnTo>
                    <a:pt x="10547" y="1"/>
                  </a:lnTo>
                  <a:close/>
                  <a:moveTo>
                    <a:pt x="5554" y="975"/>
                  </a:moveTo>
                  <a:lnTo>
                    <a:pt x="6284" y="975"/>
                  </a:lnTo>
                  <a:lnTo>
                    <a:pt x="6284" y="975"/>
                  </a:lnTo>
                  <a:lnTo>
                    <a:pt x="6406" y="999"/>
                  </a:lnTo>
                  <a:lnTo>
                    <a:pt x="6479" y="1073"/>
                  </a:lnTo>
                  <a:lnTo>
                    <a:pt x="6552" y="1146"/>
                  </a:lnTo>
                  <a:lnTo>
                    <a:pt x="6577" y="1267"/>
                  </a:lnTo>
                  <a:lnTo>
                    <a:pt x="6577" y="1267"/>
                  </a:lnTo>
                  <a:lnTo>
                    <a:pt x="6552" y="1365"/>
                  </a:lnTo>
                  <a:lnTo>
                    <a:pt x="6479" y="1462"/>
                  </a:lnTo>
                  <a:lnTo>
                    <a:pt x="6406" y="1511"/>
                  </a:lnTo>
                  <a:lnTo>
                    <a:pt x="6284" y="1535"/>
                  </a:lnTo>
                  <a:lnTo>
                    <a:pt x="5554" y="1535"/>
                  </a:lnTo>
                  <a:lnTo>
                    <a:pt x="5554" y="1535"/>
                  </a:lnTo>
                  <a:lnTo>
                    <a:pt x="5432" y="1511"/>
                  </a:lnTo>
                  <a:lnTo>
                    <a:pt x="5359" y="1462"/>
                  </a:lnTo>
                  <a:lnTo>
                    <a:pt x="5286" y="1365"/>
                  </a:lnTo>
                  <a:lnTo>
                    <a:pt x="5262" y="1267"/>
                  </a:lnTo>
                  <a:lnTo>
                    <a:pt x="5262" y="1267"/>
                  </a:lnTo>
                  <a:lnTo>
                    <a:pt x="5286" y="1146"/>
                  </a:lnTo>
                  <a:lnTo>
                    <a:pt x="5359" y="1073"/>
                  </a:lnTo>
                  <a:lnTo>
                    <a:pt x="5432" y="999"/>
                  </a:lnTo>
                  <a:lnTo>
                    <a:pt x="5554" y="975"/>
                  </a:lnTo>
                  <a:lnTo>
                    <a:pt x="5554" y="975"/>
                  </a:lnTo>
                  <a:close/>
                  <a:moveTo>
                    <a:pt x="5919" y="19436"/>
                  </a:moveTo>
                  <a:lnTo>
                    <a:pt x="5919" y="19436"/>
                  </a:lnTo>
                  <a:lnTo>
                    <a:pt x="5749" y="19412"/>
                  </a:lnTo>
                  <a:lnTo>
                    <a:pt x="5578" y="19363"/>
                  </a:lnTo>
                  <a:lnTo>
                    <a:pt x="5432" y="19290"/>
                  </a:lnTo>
                  <a:lnTo>
                    <a:pt x="5310" y="19193"/>
                  </a:lnTo>
                  <a:lnTo>
                    <a:pt x="5213" y="19071"/>
                  </a:lnTo>
                  <a:lnTo>
                    <a:pt x="5140" y="18925"/>
                  </a:lnTo>
                  <a:lnTo>
                    <a:pt x="5091" y="18754"/>
                  </a:lnTo>
                  <a:lnTo>
                    <a:pt x="5067" y="18584"/>
                  </a:lnTo>
                  <a:lnTo>
                    <a:pt x="5067" y="18584"/>
                  </a:lnTo>
                  <a:lnTo>
                    <a:pt x="5091" y="18413"/>
                  </a:lnTo>
                  <a:lnTo>
                    <a:pt x="5140" y="18243"/>
                  </a:lnTo>
                  <a:lnTo>
                    <a:pt x="5213" y="18097"/>
                  </a:lnTo>
                  <a:lnTo>
                    <a:pt x="5310" y="17975"/>
                  </a:lnTo>
                  <a:lnTo>
                    <a:pt x="5432" y="17877"/>
                  </a:lnTo>
                  <a:lnTo>
                    <a:pt x="5578" y="17804"/>
                  </a:lnTo>
                  <a:lnTo>
                    <a:pt x="5749" y="17756"/>
                  </a:lnTo>
                  <a:lnTo>
                    <a:pt x="5919" y="17731"/>
                  </a:lnTo>
                  <a:lnTo>
                    <a:pt x="5919" y="17731"/>
                  </a:lnTo>
                  <a:lnTo>
                    <a:pt x="6090" y="17756"/>
                  </a:lnTo>
                  <a:lnTo>
                    <a:pt x="6260" y="17804"/>
                  </a:lnTo>
                  <a:lnTo>
                    <a:pt x="6406" y="17877"/>
                  </a:lnTo>
                  <a:lnTo>
                    <a:pt x="6528" y="17975"/>
                  </a:lnTo>
                  <a:lnTo>
                    <a:pt x="6625" y="18097"/>
                  </a:lnTo>
                  <a:lnTo>
                    <a:pt x="6699" y="18243"/>
                  </a:lnTo>
                  <a:lnTo>
                    <a:pt x="6747" y="18413"/>
                  </a:lnTo>
                  <a:lnTo>
                    <a:pt x="6772" y="18584"/>
                  </a:lnTo>
                  <a:lnTo>
                    <a:pt x="6772" y="18584"/>
                  </a:lnTo>
                  <a:lnTo>
                    <a:pt x="6747" y="18754"/>
                  </a:lnTo>
                  <a:lnTo>
                    <a:pt x="6699" y="18925"/>
                  </a:lnTo>
                  <a:lnTo>
                    <a:pt x="6625" y="19071"/>
                  </a:lnTo>
                  <a:lnTo>
                    <a:pt x="6528" y="19193"/>
                  </a:lnTo>
                  <a:lnTo>
                    <a:pt x="6406" y="19290"/>
                  </a:lnTo>
                  <a:lnTo>
                    <a:pt x="6260" y="19363"/>
                  </a:lnTo>
                  <a:lnTo>
                    <a:pt x="6090" y="19412"/>
                  </a:lnTo>
                  <a:lnTo>
                    <a:pt x="5919" y="19436"/>
                  </a:lnTo>
                  <a:lnTo>
                    <a:pt x="5919" y="19436"/>
                  </a:lnTo>
                  <a:close/>
                  <a:moveTo>
                    <a:pt x="10547" y="16660"/>
                  </a:moveTo>
                  <a:lnTo>
                    <a:pt x="1292" y="16660"/>
                  </a:lnTo>
                  <a:lnTo>
                    <a:pt x="1292" y="2558"/>
                  </a:lnTo>
                  <a:lnTo>
                    <a:pt x="10547" y="2558"/>
                  </a:lnTo>
                  <a:lnTo>
                    <a:pt x="10547" y="16660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grpSp>
          <p:nvGrpSpPr>
            <p:cNvPr id="5" name="Google Shape;493;p39">
              <a:extLst>
                <a:ext uri="{FF2B5EF4-FFF2-40B4-BE49-F238E27FC236}">
                  <a16:creationId xmlns:a16="http://schemas.microsoft.com/office/drawing/2014/main" id="{80FE3E89-4F9E-4ACB-90F0-35E8AE73AC27}"/>
                </a:ext>
              </a:extLst>
            </p:cNvPr>
            <p:cNvGrpSpPr/>
            <p:nvPr/>
          </p:nvGrpSpPr>
          <p:grpSpPr>
            <a:xfrm>
              <a:off x="457201" y="2331592"/>
              <a:ext cx="293248" cy="732236"/>
              <a:chOff x="3384375" y="2267500"/>
              <a:chExt cx="203375" cy="507825"/>
            </a:xfrm>
          </p:grpSpPr>
          <p:sp>
            <p:nvSpPr>
              <p:cNvPr id="6" name="Google Shape;494;p39">
                <a:extLst>
                  <a:ext uri="{FF2B5EF4-FFF2-40B4-BE49-F238E27FC236}">
                    <a16:creationId xmlns:a16="http://schemas.microsoft.com/office/drawing/2014/main" id="{499D134A-6DC9-4BD9-B020-C817079BFA08}"/>
                  </a:ext>
                </a:extLst>
              </p:cNvPr>
              <p:cNvSpPr/>
              <p:nvPr/>
            </p:nvSpPr>
            <p:spPr>
              <a:xfrm>
                <a:off x="3384375" y="2373425"/>
                <a:ext cx="203375" cy="401900"/>
              </a:xfrm>
              <a:custGeom>
                <a:avLst/>
                <a:gdLst/>
                <a:ahLst/>
                <a:cxnLst/>
                <a:rect l="l" t="t" r="r" b="b"/>
                <a:pathLst>
                  <a:path w="8135" h="16076" fill="none" extrusionOk="0">
                    <a:moveTo>
                      <a:pt x="4896" y="1"/>
                    </a:moveTo>
                    <a:lnTo>
                      <a:pt x="4896" y="1"/>
                    </a:lnTo>
                    <a:lnTo>
                      <a:pt x="4701" y="74"/>
                    </a:lnTo>
                    <a:lnTo>
                      <a:pt x="4506" y="147"/>
                    </a:lnTo>
                    <a:lnTo>
                      <a:pt x="4287" y="196"/>
                    </a:lnTo>
                    <a:lnTo>
                      <a:pt x="4068" y="196"/>
                    </a:lnTo>
                    <a:lnTo>
                      <a:pt x="4068" y="196"/>
                    </a:lnTo>
                    <a:lnTo>
                      <a:pt x="3848" y="196"/>
                    </a:lnTo>
                    <a:lnTo>
                      <a:pt x="3654" y="147"/>
                    </a:lnTo>
                    <a:lnTo>
                      <a:pt x="3434" y="98"/>
                    </a:lnTo>
                    <a:lnTo>
                      <a:pt x="3240" y="1"/>
                    </a:lnTo>
                    <a:lnTo>
                      <a:pt x="3240" y="1"/>
                    </a:lnTo>
                    <a:lnTo>
                      <a:pt x="2996" y="50"/>
                    </a:lnTo>
                    <a:lnTo>
                      <a:pt x="2777" y="98"/>
                    </a:lnTo>
                    <a:lnTo>
                      <a:pt x="2558" y="171"/>
                    </a:lnTo>
                    <a:lnTo>
                      <a:pt x="2363" y="269"/>
                    </a:lnTo>
                    <a:lnTo>
                      <a:pt x="2168" y="366"/>
                    </a:lnTo>
                    <a:lnTo>
                      <a:pt x="1973" y="464"/>
                    </a:lnTo>
                    <a:lnTo>
                      <a:pt x="1803" y="585"/>
                    </a:lnTo>
                    <a:lnTo>
                      <a:pt x="1632" y="731"/>
                    </a:lnTo>
                    <a:lnTo>
                      <a:pt x="1486" y="878"/>
                    </a:lnTo>
                    <a:lnTo>
                      <a:pt x="1340" y="1024"/>
                    </a:lnTo>
                    <a:lnTo>
                      <a:pt x="1072" y="1365"/>
                    </a:lnTo>
                    <a:lnTo>
                      <a:pt x="853" y="1779"/>
                    </a:lnTo>
                    <a:lnTo>
                      <a:pt x="658" y="2193"/>
                    </a:lnTo>
                    <a:lnTo>
                      <a:pt x="488" y="2680"/>
                    </a:lnTo>
                    <a:lnTo>
                      <a:pt x="341" y="3167"/>
                    </a:lnTo>
                    <a:lnTo>
                      <a:pt x="244" y="3727"/>
                    </a:lnTo>
                    <a:lnTo>
                      <a:pt x="147" y="4287"/>
                    </a:lnTo>
                    <a:lnTo>
                      <a:pt x="73" y="4896"/>
                    </a:lnTo>
                    <a:lnTo>
                      <a:pt x="49" y="5529"/>
                    </a:lnTo>
                    <a:lnTo>
                      <a:pt x="25" y="6187"/>
                    </a:lnTo>
                    <a:lnTo>
                      <a:pt x="0" y="6869"/>
                    </a:lnTo>
                    <a:lnTo>
                      <a:pt x="0" y="6869"/>
                    </a:lnTo>
                    <a:lnTo>
                      <a:pt x="25" y="7015"/>
                    </a:lnTo>
                    <a:lnTo>
                      <a:pt x="49" y="7161"/>
                    </a:lnTo>
                    <a:lnTo>
                      <a:pt x="98" y="7307"/>
                    </a:lnTo>
                    <a:lnTo>
                      <a:pt x="171" y="7405"/>
                    </a:lnTo>
                    <a:lnTo>
                      <a:pt x="268" y="7502"/>
                    </a:lnTo>
                    <a:lnTo>
                      <a:pt x="390" y="7575"/>
                    </a:lnTo>
                    <a:lnTo>
                      <a:pt x="512" y="7624"/>
                    </a:lnTo>
                    <a:lnTo>
                      <a:pt x="658" y="7648"/>
                    </a:lnTo>
                    <a:lnTo>
                      <a:pt x="658" y="7648"/>
                    </a:lnTo>
                    <a:lnTo>
                      <a:pt x="804" y="7624"/>
                    </a:lnTo>
                    <a:lnTo>
                      <a:pt x="926" y="7575"/>
                    </a:lnTo>
                    <a:lnTo>
                      <a:pt x="1048" y="7502"/>
                    </a:lnTo>
                    <a:lnTo>
                      <a:pt x="1145" y="7405"/>
                    </a:lnTo>
                    <a:lnTo>
                      <a:pt x="1218" y="7307"/>
                    </a:lnTo>
                    <a:lnTo>
                      <a:pt x="1267" y="7161"/>
                    </a:lnTo>
                    <a:lnTo>
                      <a:pt x="1291" y="7015"/>
                    </a:lnTo>
                    <a:lnTo>
                      <a:pt x="1316" y="6869"/>
                    </a:lnTo>
                    <a:lnTo>
                      <a:pt x="1316" y="6869"/>
                    </a:lnTo>
                    <a:lnTo>
                      <a:pt x="1340" y="6260"/>
                    </a:lnTo>
                    <a:lnTo>
                      <a:pt x="1413" y="5554"/>
                    </a:lnTo>
                    <a:lnTo>
                      <a:pt x="1510" y="4847"/>
                    </a:lnTo>
                    <a:lnTo>
                      <a:pt x="1632" y="4141"/>
                    </a:lnTo>
                    <a:lnTo>
                      <a:pt x="1754" y="3532"/>
                    </a:lnTo>
                    <a:lnTo>
                      <a:pt x="1876" y="3021"/>
                    </a:lnTo>
                    <a:lnTo>
                      <a:pt x="1998" y="2680"/>
                    </a:lnTo>
                    <a:lnTo>
                      <a:pt x="2046" y="2607"/>
                    </a:lnTo>
                    <a:lnTo>
                      <a:pt x="2095" y="2582"/>
                    </a:lnTo>
                    <a:lnTo>
                      <a:pt x="2095" y="2582"/>
                    </a:lnTo>
                    <a:lnTo>
                      <a:pt x="2095" y="2631"/>
                    </a:lnTo>
                    <a:lnTo>
                      <a:pt x="2119" y="2729"/>
                    </a:lnTo>
                    <a:lnTo>
                      <a:pt x="2119" y="3143"/>
                    </a:lnTo>
                    <a:lnTo>
                      <a:pt x="2071" y="4555"/>
                    </a:lnTo>
                    <a:lnTo>
                      <a:pt x="1949" y="6577"/>
                    </a:lnTo>
                    <a:lnTo>
                      <a:pt x="1827" y="8842"/>
                    </a:lnTo>
                    <a:lnTo>
                      <a:pt x="1535" y="13128"/>
                    </a:lnTo>
                    <a:lnTo>
                      <a:pt x="1389" y="15077"/>
                    </a:lnTo>
                    <a:lnTo>
                      <a:pt x="1389" y="15077"/>
                    </a:lnTo>
                    <a:lnTo>
                      <a:pt x="1389" y="15247"/>
                    </a:lnTo>
                    <a:lnTo>
                      <a:pt x="1413" y="15418"/>
                    </a:lnTo>
                    <a:lnTo>
                      <a:pt x="1462" y="15564"/>
                    </a:lnTo>
                    <a:lnTo>
                      <a:pt x="1559" y="15710"/>
                    </a:lnTo>
                    <a:lnTo>
                      <a:pt x="1657" y="15856"/>
                    </a:lnTo>
                    <a:lnTo>
                      <a:pt x="1778" y="15953"/>
                    </a:lnTo>
                    <a:lnTo>
                      <a:pt x="1924" y="16026"/>
                    </a:lnTo>
                    <a:lnTo>
                      <a:pt x="2095" y="16075"/>
                    </a:lnTo>
                    <a:lnTo>
                      <a:pt x="2095" y="16075"/>
                    </a:lnTo>
                    <a:lnTo>
                      <a:pt x="2217" y="16075"/>
                    </a:lnTo>
                    <a:lnTo>
                      <a:pt x="2217" y="16075"/>
                    </a:lnTo>
                    <a:lnTo>
                      <a:pt x="2387" y="16075"/>
                    </a:lnTo>
                    <a:lnTo>
                      <a:pt x="2509" y="16026"/>
                    </a:lnTo>
                    <a:lnTo>
                      <a:pt x="2655" y="15953"/>
                    </a:lnTo>
                    <a:lnTo>
                      <a:pt x="2777" y="15880"/>
                    </a:lnTo>
                    <a:lnTo>
                      <a:pt x="2874" y="15758"/>
                    </a:lnTo>
                    <a:lnTo>
                      <a:pt x="2947" y="15637"/>
                    </a:lnTo>
                    <a:lnTo>
                      <a:pt x="3020" y="15491"/>
                    </a:lnTo>
                    <a:lnTo>
                      <a:pt x="3045" y="15344"/>
                    </a:lnTo>
                    <a:lnTo>
                      <a:pt x="3702" y="8525"/>
                    </a:lnTo>
                    <a:lnTo>
                      <a:pt x="3702" y="8525"/>
                    </a:lnTo>
                    <a:lnTo>
                      <a:pt x="3727" y="8452"/>
                    </a:lnTo>
                    <a:lnTo>
                      <a:pt x="3775" y="8330"/>
                    </a:lnTo>
                    <a:lnTo>
                      <a:pt x="3824" y="8282"/>
                    </a:lnTo>
                    <a:lnTo>
                      <a:pt x="3873" y="8208"/>
                    </a:lnTo>
                    <a:lnTo>
                      <a:pt x="3970" y="8184"/>
                    </a:lnTo>
                    <a:lnTo>
                      <a:pt x="4068" y="8160"/>
                    </a:lnTo>
                    <a:lnTo>
                      <a:pt x="4068" y="8160"/>
                    </a:lnTo>
                    <a:lnTo>
                      <a:pt x="4165" y="8184"/>
                    </a:lnTo>
                    <a:lnTo>
                      <a:pt x="4263" y="8208"/>
                    </a:lnTo>
                    <a:lnTo>
                      <a:pt x="4311" y="8282"/>
                    </a:lnTo>
                    <a:lnTo>
                      <a:pt x="4360" y="8330"/>
                    </a:lnTo>
                    <a:lnTo>
                      <a:pt x="4409" y="8452"/>
                    </a:lnTo>
                    <a:lnTo>
                      <a:pt x="4433" y="8525"/>
                    </a:lnTo>
                    <a:lnTo>
                      <a:pt x="5091" y="15344"/>
                    </a:lnTo>
                    <a:lnTo>
                      <a:pt x="5091" y="15344"/>
                    </a:lnTo>
                    <a:lnTo>
                      <a:pt x="5115" y="15491"/>
                    </a:lnTo>
                    <a:lnTo>
                      <a:pt x="5188" y="15637"/>
                    </a:lnTo>
                    <a:lnTo>
                      <a:pt x="5261" y="15758"/>
                    </a:lnTo>
                    <a:lnTo>
                      <a:pt x="5358" y="15880"/>
                    </a:lnTo>
                    <a:lnTo>
                      <a:pt x="5480" y="15953"/>
                    </a:lnTo>
                    <a:lnTo>
                      <a:pt x="5626" y="16026"/>
                    </a:lnTo>
                    <a:lnTo>
                      <a:pt x="5748" y="16075"/>
                    </a:lnTo>
                    <a:lnTo>
                      <a:pt x="5919" y="16075"/>
                    </a:lnTo>
                    <a:lnTo>
                      <a:pt x="5919" y="16075"/>
                    </a:lnTo>
                    <a:lnTo>
                      <a:pt x="6040" y="16075"/>
                    </a:lnTo>
                    <a:lnTo>
                      <a:pt x="6040" y="16075"/>
                    </a:lnTo>
                    <a:lnTo>
                      <a:pt x="6211" y="16026"/>
                    </a:lnTo>
                    <a:lnTo>
                      <a:pt x="6357" y="15953"/>
                    </a:lnTo>
                    <a:lnTo>
                      <a:pt x="6479" y="15856"/>
                    </a:lnTo>
                    <a:lnTo>
                      <a:pt x="6576" y="15710"/>
                    </a:lnTo>
                    <a:lnTo>
                      <a:pt x="6674" y="15564"/>
                    </a:lnTo>
                    <a:lnTo>
                      <a:pt x="6722" y="15418"/>
                    </a:lnTo>
                    <a:lnTo>
                      <a:pt x="6747" y="15247"/>
                    </a:lnTo>
                    <a:lnTo>
                      <a:pt x="6747" y="15077"/>
                    </a:lnTo>
                    <a:lnTo>
                      <a:pt x="6747" y="15077"/>
                    </a:lnTo>
                    <a:lnTo>
                      <a:pt x="6601" y="13128"/>
                    </a:lnTo>
                    <a:lnTo>
                      <a:pt x="6333" y="8890"/>
                    </a:lnTo>
                    <a:lnTo>
                      <a:pt x="6187" y="6601"/>
                    </a:lnTo>
                    <a:lnTo>
                      <a:pt x="6089" y="4604"/>
                    </a:lnTo>
                    <a:lnTo>
                      <a:pt x="6040" y="3167"/>
                    </a:lnTo>
                    <a:lnTo>
                      <a:pt x="6040" y="2753"/>
                    </a:lnTo>
                    <a:lnTo>
                      <a:pt x="6040" y="2582"/>
                    </a:lnTo>
                    <a:lnTo>
                      <a:pt x="6040" y="2582"/>
                    </a:lnTo>
                    <a:lnTo>
                      <a:pt x="6065" y="2582"/>
                    </a:lnTo>
                    <a:lnTo>
                      <a:pt x="6089" y="2582"/>
                    </a:lnTo>
                    <a:lnTo>
                      <a:pt x="6138" y="2680"/>
                    </a:lnTo>
                    <a:lnTo>
                      <a:pt x="6235" y="2996"/>
                    </a:lnTo>
                    <a:lnTo>
                      <a:pt x="6381" y="3484"/>
                    </a:lnTo>
                    <a:lnTo>
                      <a:pt x="6503" y="4117"/>
                    </a:lnTo>
                    <a:lnTo>
                      <a:pt x="6625" y="4823"/>
                    </a:lnTo>
                    <a:lnTo>
                      <a:pt x="6722" y="5554"/>
                    </a:lnTo>
                    <a:lnTo>
                      <a:pt x="6795" y="6260"/>
                    </a:lnTo>
                    <a:lnTo>
                      <a:pt x="6820" y="6869"/>
                    </a:lnTo>
                    <a:lnTo>
                      <a:pt x="6820" y="6869"/>
                    </a:lnTo>
                    <a:lnTo>
                      <a:pt x="6844" y="7015"/>
                    </a:lnTo>
                    <a:lnTo>
                      <a:pt x="6869" y="7161"/>
                    </a:lnTo>
                    <a:lnTo>
                      <a:pt x="6917" y="7307"/>
                    </a:lnTo>
                    <a:lnTo>
                      <a:pt x="6990" y="7405"/>
                    </a:lnTo>
                    <a:lnTo>
                      <a:pt x="7088" y="7502"/>
                    </a:lnTo>
                    <a:lnTo>
                      <a:pt x="7209" y="7575"/>
                    </a:lnTo>
                    <a:lnTo>
                      <a:pt x="7331" y="7624"/>
                    </a:lnTo>
                    <a:lnTo>
                      <a:pt x="7477" y="7648"/>
                    </a:lnTo>
                    <a:lnTo>
                      <a:pt x="7477" y="7648"/>
                    </a:lnTo>
                    <a:lnTo>
                      <a:pt x="7624" y="7624"/>
                    </a:lnTo>
                    <a:lnTo>
                      <a:pt x="7745" y="7575"/>
                    </a:lnTo>
                    <a:lnTo>
                      <a:pt x="7867" y="7502"/>
                    </a:lnTo>
                    <a:lnTo>
                      <a:pt x="7964" y="7405"/>
                    </a:lnTo>
                    <a:lnTo>
                      <a:pt x="8038" y="7307"/>
                    </a:lnTo>
                    <a:lnTo>
                      <a:pt x="8086" y="7161"/>
                    </a:lnTo>
                    <a:lnTo>
                      <a:pt x="8111" y="7015"/>
                    </a:lnTo>
                    <a:lnTo>
                      <a:pt x="8135" y="6869"/>
                    </a:lnTo>
                    <a:lnTo>
                      <a:pt x="8135" y="6869"/>
                    </a:lnTo>
                    <a:lnTo>
                      <a:pt x="8111" y="5505"/>
                    </a:lnTo>
                    <a:lnTo>
                      <a:pt x="8086" y="4872"/>
                    </a:lnTo>
                    <a:lnTo>
                      <a:pt x="8038" y="4287"/>
                    </a:lnTo>
                    <a:lnTo>
                      <a:pt x="7964" y="3703"/>
                    </a:lnTo>
                    <a:lnTo>
                      <a:pt x="7867" y="3167"/>
                    </a:lnTo>
                    <a:lnTo>
                      <a:pt x="7745" y="2656"/>
                    </a:lnTo>
                    <a:lnTo>
                      <a:pt x="7599" y="2168"/>
                    </a:lnTo>
                    <a:lnTo>
                      <a:pt x="7404" y="1754"/>
                    </a:lnTo>
                    <a:lnTo>
                      <a:pt x="7185" y="1365"/>
                    </a:lnTo>
                    <a:lnTo>
                      <a:pt x="7063" y="1170"/>
                    </a:lnTo>
                    <a:lnTo>
                      <a:pt x="6917" y="999"/>
                    </a:lnTo>
                    <a:lnTo>
                      <a:pt x="6771" y="853"/>
                    </a:lnTo>
                    <a:lnTo>
                      <a:pt x="6625" y="707"/>
                    </a:lnTo>
                    <a:lnTo>
                      <a:pt x="6454" y="561"/>
                    </a:lnTo>
                    <a:lnTo>
                      <a:pt x="6260" y="439"/>
                    </a:lnTo>
                    <a:lnTo>
                      <a:pt x="6065" y="342"/>
                    </a:lnTo>
                    <a:lnTo>
                      <a:pt x="5870" y="244"/>
                    </a:lnTo>
                    <a:lnTo>
                      <a:pt x="5651" y="171"/>
                    </a:lnTo>
                    <a:lnTo>
                      <a:pt x="5407" y="98"/>
                    </a:lnTo>
                    <a:lnTo>
                      <a:pt x="5164" y="50"/>
                    </a:lnTo>
                    <a:lnTo>
                      <a:pt x="4896" y="1"/>
                    </a:lnTo>
                    <a:lnTo>
                      <a:pt x="4896" y="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" name="Google Shape;495;p39">
                <a:extLst>
                  <a:ext uri="{FF2B5EF4-FFF2-40B4-BE49-F238E27FC236}">
                    <a16:creationId xmlns:a16="http://schemas.microsoft.com/office/drawing/2014/main" id="{12BFA37D-A0C0-44A1-A3BB-D2FFA47026FD}"/>
                  </a:ext>
                </a:extLst>
              </p:cNvPr>
              <p:cNvSpPr/>
              <p:nvPr/>
            </p:nvSpPr>
            <p:spPr>
              <a:xfrm>
                <a:off x="3443425" y="2267500"/>
                <a:ext cx="85275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3411" h="3751" fill="none" extrusionOk="0">
                    <a:moveTo>
                      <a:pt x="1" y="1705"/>
                    </a:moveTo>
                    <a:lnTo>
                      <a:pt x="1" y="1705"/>
                    </a:lnTo>
                    <a:lnTo>
                      <a:pt x="1" y="1510"/>
                    </a:lnTo>
                    <a:lnTo>
                      <a:pt x="25" y="1315"/>
                    </a:lnTo>
                    <a:lnTo>
                      <a:pt x="74" y="1145"/>
                    </a:lnTo>
                    <a:lnTo>
                      <a:pt x="123" y="999"/>
                    </a:lnTo>
                    <a:lnTo>
                      <a:pt x="196" y="852"/>
                    </a:lnTo>
                    <a:lnTo>
                      <a:pt x="293" y="706"/>
                    </a:lnTo>
                    <a:lnTo>
                      <a:pt x="391" y="585"/>
                    </a:lnTo>
                    <a:lnTo>
                      <a:pt x="488" y="463"/>
                    </a:lnTo>
                    <a:lnTo>
                      <a:pt x="610" y="341"/>
                    </a:lnTo>
                    <a:lnTo>
                      <a:pt x="756" y="268"/>
                    </a:lnTo>
                    <a:lnTo>
                      <a:pt x="902" y="171"/>
                    </a:lnTo>
                    <a:lnTo>
                      <a:pt x="1048" y="122"/>
                    </a:lnTo>
                    <a:lnTo>
                      <a:pt x="1194" y="49"/>
                    </a:lnTo>
                    <a:lnTo>
                      <a:pt x="1365" y="24"/>
                    </a:lnTo>
                    <a:lnTo>
                      <a:pt x="1535" y="0"/>
                    </a:lnTo>
                    <a:lnTo>
                      <a:pt x="1706" y="0"/>
                    </a:lnTo>
                    <a:lnTo>
                      <a:pt x="1706" y="0"/>
                    </a:lnTo>
                    <a:lnTo>
                      <a:pt x="1876" y="0"/>
                    </a:lnTo>
                    <a:lnTo>
                      <a:pt x="2047" y="24"/>
                    </a:lnTo>
                    <a:lnTo>
                      <a:pt x="2217" y="49"/>
                    </a:lnTo>
                    <a:lnTo>
                      <a:pt x="2363" y="122"/>
                    </a:lnTo>
                    <a:lnTo>
                      <a:pt x="2509" y="171"/>
                    </a:lnTo>
                    <a:lnTo>
                      <a:pt x="2656" y="268"/>
                    </a:lnTo>
                    <a:lnTo>
                      <a:pt x="2802" y="341"/>
                    </a:lnTo>
                    <a:lnTo>
                      <a:pt x="2923" y="463"/>
                    </a:lnTo>
                    <a:lnTo>
                      <a:pt x="3021" y="585"/>
                    </a:lnTo>
                    <a:lnTo>
                      <a:pt x="3118" y="706"/>
                    </a:lnTo>
                    <a:lnTo>
                      <a:pt x="3216" y="852"/>
                    </a:lnTo>
                    <a:lnTo>
                      <a:pt x="3289" y="999"/>
                    </a:lnTo>
                    <a:lnTo>
                      <a:pt x="3337" y="1145"/>
                    </a:lnTo>
                    <a:lnTo>
                      <a:pt x="3386" y="1315"/>
                    </a:lnTo>
                    <a:lnTo>
                      <a:pt x="3411" y="1510"/>
                    </a:lnTo>
                    <a:lnTo>
                      <a:pt x="3411" y="1705"/>
                    </a:lnTo>
                    <a:lnTo>
                      <a:pt x="3411" y="1705"/>
                    </a:lnTo>
                    <a:lnTo>
                      <a:pt x="3411" y="1900"/>
                    </a:lnTo>
                    <a:lnTo>
                      <a:pt x="3386" y="2095"/>
                    </a:lnTo>
                    <a:lnTo>
                      <a:pt x="3337" y="2265"/>
                    </a:lnTo>
                    <a:lnTo>
                      <a:pt x="3289" y="2460"/>
                    </a:lnTo>
                    <a:lnTo>
                      <a:pt x="3216" y="2630"/>
                    </a:lnTo>
                    <a:lnTo>
                      <a:pt x="3118" y="2801"/>
                    </a:lnTo>
                    <a:lnTo>
                      <a:pt x="3021" y="2971"/>
                    </a:lnTo>
                    <a:lnTo>
                      <a:pt x="2923" y="3117"/>
                    </a:lnTo>
                    <a:lnTo>
                      <a:pt x="2802" y="3264"/>
                    </a:lnTo>
                    <a:lnTo>
                      <a:pt x="2656" y="3385"/>
                    </a:lnTo>
                    <a:lnTo>
                      <a:pt x="2509" y="3483"/>
                    </a:lnTo>
                    <a:lnTo>
                      <a:pt x="2363" y="3580"/>
                    </a:lnTo>
                    <a:lnTo>
                      <a:pt x="2217" y="3653"/>
                    </a:lnTo>
                    <a:lnTo>
                      <a:pt x="2047" y="3702"/>
                    </a:lnTo>
                    <a:lnTo>
                      <a:pt x="1876" y="3751"/>
                    </a:lnTo>
                    <a:lnTo>
                      <a:pt x="1706" y="3751"/>
                    </a:lnTo>
                    <a:lnTo>
                      <a:pt x="1706" y="3751"/>
                    </a:lnTo>
                    <a:lnTo>
                      <a:pt x="1535" y="3751"/>
                    </a:lnTo>
                    <a:lnTo>
                      <a:pt x="1365" y="3702"/>
                    </a:lnTo>
                    <a:lnTo>
                      <a:pt x="1194" y="3653"/>
                    </a:lnTo>
                    <a:lnTo>
                      <a:pt x="1048" y="3580"/>
                    </a:lnTo>
                    <a:lnTo>
                      <a:pt x="902" y="3483"/>
                    </a:lnTo>
                    <a:lnTo>
                      <a:pt x="756" y="3385"/>
                    </a:lnTo>
                    <a:lnTo>
                      <a:pt x="610" y="3264"/>
                    </a:lnTo>
                    <a:lnTo>
                      <a:pt x="488" y="3117"/>
                    </a:lnTo>
                    <a:lnTo>
                      <a:pt x="391" y="2971"/>
                    </a:lnTo>
                    <a:lnTo>
                      <a:pt x="293" y="2801"/>
                    </a:lnTo>
                    <a:lnTo>
                      <a:pt x="196" y="2630"/>
                    </a:lnTo>
                    <a:lnTo>
                      <a:pt x="123" y="2460"/>
                    </a:lnTo>
                    <a:lnTo>
                      <a:pt x="74" y="2265"/>
                    </a:lnTo>
                    <a:lnTo>
                      <a:pt x="25" y="2095"/>
                    </a:lnTo>
                    <a:lnTo>
                      <a:pt x="1" y="1900"/>
                    </a:lnTo>
                    <a:lnTo>
                      <a:pt x="1" y="1705"/>
                    </a:lnTo>
                    <a:lnTo>
                      <a:pt x="1" y="1705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B739C39-B4C1-4F71-929F-B347B355EB4C}"/>
                </a:ext>
              </a:extLst>
            </p:cNvPr>
            <p:cNvSpPr txBox="1"/>
            <p:nvPr/>
          </p:nvSpPr>
          <p:spPr>
            <a:xfrm>
              <a:off x="384810" y="1474040"/>
              <a:ext cx="545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user</a:t>
              </a:r>
              <a:endParaRPr lang="de-DE" dirty="0"/>
            </a:p>
          </p:txBody>
        </p:sp>
        <p:sp>
          <p:nvSpPr>
            <p:cNvPr id="9" name="Google Shape;502;p39">
              <a:extLst>
                <a:ext uri="{FF2B5EF4-FFF2-40B4-BE49-F238E27FC236}">
                  <a16:creationId xmlns:a16="http://schemas.microsoft.com/office/drawing/2014/main" id="{BB9B94E4-299D-4CD8-9FB5-16CEBB8085EF}"/>
                </a:ext>
              </a:extLst>
            </p:cNvPr>
            <p:cNvSpPr/>
            <p:nvPr/>
          </p:nvSpPr>
          <p:spPr>
            <a:xfrm>
              <a:off x="1995955" y="2500480"/>
              <a:ext cx="320379" cy="337776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88DFEE0-45C4-4244-A6B6-7EA5BCB46289}"/>
                </a:ext>
              </a:extLst>
            </p:cNvPr>
            <p:cNvSpPr txBox="1"/>
            <p:nvPr/>
          </p:nvSpPr>
          <p:spPr>
            <a:xfrm>
              <a:off x="1649800" y="1366318"/>
              <a:ext cx="113965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service desk</a:t>
              </a:r>
              <a:endParaRPr lang="de-DE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35092C2-CB56-42C9-AB87-6844C6B92180}"/>
                </a:ext>
              </a:extLst>
            </p:cNvPr>
            <p:cNvSpPr txBox="1"/>
            <p:nvPr/>
          </p:nvSpPr>
          <p:spPr>
            <a:xfrm>
              <a:off x="1211476" y="2398515"/>
              <a:ext cx="545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calls</a:t>
              </a:r>
              <a:endParaRPr lang="de-DE" i="1" dirty="0"/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94B273B-B256-4A7E-BBFD-0A0490FF47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50970" y="2715943"/>
              <a:ext cx="729148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0731BE84-DA0C-4CDF-AB46-A32F283554C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88358" y="2706292"/>
              <a:ext cx="729148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B36E8CF-C726-4916-B01E-4CDE494053BC}"/>
                </a:ext>
              </a:extLst>
            </p:cNvPr>
            <p:cNvSpPr txBox="1"/>
            <p:nvPr/>
          </p:nvSpPr>
          <p:spPr>
            <a:xfrm>
              <a:off x="2461671" y="2386016"/>
              <a:ext cx="8345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creates</a:t>
              </a:r>
              <a:endParaRPr lang="de-DE" i="1" dirty="0"/>
            </a:p>
          </p:txBody>
        </p:sp>
        <p:grpSp>
          <p:nvGrpSpPr>
            <p:cNvPr id="22" name="Google Shape;395;p39">
              <a:extLst>
                <a:ext uri="{FF2B5EF4-FFF2-40B4-BE49-F238E27FC236}">
                  <a16:creationId xmlns:a16="http://schemas.microsoft.com/office/drawing/2014/main" id="{2EE995FC-C0AE-4245-A72F-BC2F1A7B8649}"/>
                </a:ext>
              </a:extLst>
            </p:cNvPr>
            <p:cNvGrpSpPr/>
            <p:nvPr/>
          </p:nvGrpSpPr>
          <p:grpSpPr>
            <a:xfrm>
              <a:off x="3441566" y="2460304"/>
              <a:ext cx="342883" cy="418128"/>
              <a:chOff x="596350" y="929175"/>
              <a:chExt cx="407950" cy="497475"/>
            </a:xfrm>
          </p:grpSpPr>
          <p:sp>
            <p:nvSpPr>
              <p:cNvPr id="23" name="Google Shape;396;p39">
                <a:extLst>
                  <a:ext uri="{FF2B5EF4-FFF2-40B4-BE49-F238E27FC236}">
                    <a16:creationId xmlns:a16="http://schemas.microsoft.com/office/drawing/2014/main" id="{91FC6D4F-1E9A-4AAB-88BA-5A0CDECF2BF1}"/>
                  </a:ext>
                </a:extLst>
              </p:cNvPr>
              <p:cNvSpPr/>
              <p:nvPr/>
            </p:nvSpPr>
            <p:spPr>
              <a:xfrm>
                <a:off x="596350" y="953550"/>
                <a:ext cx="387250" cy="473100"/>
              </a:xfrm>
              <a:custGeom>
                <a:avLst/>
                <a:gdLst/>
                <a:ahLst/>
                <a:cxnLst/>
                <a:rect l="l" t="t" r="r" b="b"/>
                <a:pathLst>
                  <a:path w="15490" h="18924" fill="none" extrusionOk="0">
                    <a:moveTo>
                      <a:pt x="15490" y="17828"/>
                    </a:moveTo>
                    <a:lnTo>
                      <a:pt x="15490" y="17828"/>
                    </a:lnTo>
                    <a:lnTo>
                      <a:pt x="15466" y="17998"/>
                    </a:lnTo>
                    <a:lnTo>
                      <a:pt x="15417" y="18169"/>
                    </a:lnTo>
                    <a:lnTo>
                      <a:pt x="15319" y="18364"/>
                    </a:lnTo>
                    <a:lnTo>
                      <a:pt x="15198" y="18534"/>
                    </a:lnTo>
                    <a:lnTo>
                      <a:pt x="15052" y="18680"/>
                    </a:lnTo>
                    <a:lnTo>
                      <a:pt x="14881" y="18802"/>
                    </a:lnTo>
                    <a:lnTo>
                      <a:pt x="14735" y="18900"/>
                    </a:lnTo>
                    <a:lnTo>
                      <a:pt x="14564" y="18924"/>
                    </a:lnTo>
                    <a:lnTo>
                      <a:pt x="1023" y="18924"/>
                    </a:lnTo>
                    <a:lnTo>
                      <a:pt x="1023" y="18924"/>
                    </a:lnTo>
                    <a:lnTo>
                      <a:pt x="853" y="18900"/>
                    </a:lnTo>
                    <a:lnTo>
                      <a:pt x="682" y="18802"/>
                    </a:lnTo>
                    <a:lnTo>
                      <a:pt x="512" y="18680"/>
                    </a:lnTo>
                    <a:lnTo>
                      <a:pt x="341" y="18534"/>
                    </a:lnTo>
                    <a:lnTo>
                      <a:pt x="219" y="18364"/>
                    </a:lnTo>
                    <a:lnTo>
                      <a:pt x="98" y="18169"/>
                    </a:lnTo>
                    <a:lnTo>
                      <a:pt x="25" y="17998"/>
                    </a:lnTo>
                    <a:lnTo>
                      <a:pt x="0" y="17828"/>
                    </a:lnTo>
                    <a:lnTo>
                      <a:pt x="0" y="877"/>
                    </a:lnTo>
                    <a:lnTo>
                      <a:pt x="0" y="877"/>
                    </a:lnTo>
                    <a:lnTo>
                      <a:pt x="25" y="706"/>
                    </a:lnTo>
                    <a:lnTo>
                      <a:pt x="98" y="560"/>
                    </a:lnTo>
                    <a:lnTo>
                      <a:pt x="195" y="414"/>
                    </a:lnTo>
                    <a:lnTo>
                      <a:pt x="341" y="268"/>
                    </a:lnTo>
                    <a:lnTo>
                      <a:pt x="487" y="171"/>
                    </a:lnTo>
                    <a:lnTo>
                      <a:pt x="658" y="73"/>
                    </a:lnTo>
                    <a:lnTo>
                      <a:pt x="828" y="24"/>
                    </a:lnTo>
                    <a:lnTo>
                      <a:pt x="974" y="0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24" name="Google Shape;397;p39">
                <a:extLst>
                  <a:ext uri="{FF2B5EF4-FFF2-40B4-BE49-F238E27FC236}">
                    <a16:creationId xmlns:a16="http://schemas.microsoft.com/office/drawing/2014/main" id="{B59B0935-D91B-45E4-A227-3F5FE9C0BF2F}"/>
                  </a:ext>
                </a:extLst>
              </p:cNvPr>
              <p:cNvSpPr/>
              <p:nvPr/>
            </p:nvSpPr>
            <p:spPr>
              <a:xfrm>
                <a:off x="626775" y="929175"/>
                <a:ext cx="377525" cy="462775"/>
              </a:xfrm>
              <a:custGeom>
                <a:avLst/>
                <a:gdLst/>
                <a:ahLst/>
                <a:cxnLst/>
                <a:rect l="l" t="t" r="r" b="b"/>
                <a:pathLst>
                  <a:path w="15101" h="18511" fill="none" extrusionOk="0">
                    <a:moveTo>
                      <a:pt x="15101" y="3362"/>
                    </a:moveTo>
                    <a:lnTo>
                      <a:pt x="15101" y="17731"/>
                    </a:lnTo>
                    <a:lnTo>
                      <a:pt x="15101" y="17731"/>
                    </a:lnTo>
                    <a:lnTo>
                      <a:pt x="15077" y="17877"/>
                    </a:lnTo>
                    <a:lnTo>
                      <a:pt x="15028" y="18024"/>
                    </a:lnTo>
                    <a:lnTo>
                      <a:pt x="14979" y="18145"/>
                    </a:lnTo>
                    <a:lnTo>
                      <a:pt x="14882" y="18267"/>
                    </a:lnTo>
                    <a:lnTo>
                      <a:pt x="14760" y="18365"/>
                    </a:lnTo>
                    <a:lnTo>
                      <a:pt x="14614" y="18438"/>
                    </a:lnTo>
                    <a:lnTo>
                      <a:pt x="14468" y="18486"/>
                    </a:lnTo>
                    <a:lnTo>
                      <a:pt x="14322" y="18511"/>
                    </a:lnTo>
                    <a:lnTo>
                      <a:pt x="780" y="18511"/>
                    </a:lnTo>
                    <a:lnTo>
                      <a:pt x="780" y="18511"/>
                    </a:lnTo>
                    <a:lnTo>
                      <a:pt x="634" y="18486"/>
                    </a:lnTo>
                    <a:lnTo>
                      <a:pt x="488" y="18438"/>
                    </a:lnTo>
                    <a:lnTo>
                      <a:pt x="342" y="18365"/>
                    </a:lnTo>
                    <a:lnTo>
                      <a:pt x="220" y="18267"/>
                    </a:lnTo>
                    <a:lnTo>
                      <a:pt x="123" y="18145"/>
                    </a:lnTo>
                    <a:lnTo>
                      <a:pt x="74" y="18024"/>
                    </a:lnTo>
                    <a:lnTo>
                      <a:pt x="25" y="17877"/>
                    </a:lnTo>
                    <a:lnTo>
                      <a:pt x="1" y="17731"/>
                    </a:lnTo>
                    <a:lnTo>
                      <a:pt x="1" y="780"/>
                    </a:lnTo>
                    <a:lnTo>
                      <a:pt x="1" y="780"/>
                    </a:lnTo>
                    <a:lnTo>
                      <a:pt x="25" y="610"/>
                    </a:lnTo>
                    <a:lnTo>
                      <a:pt x="74" y="464"/>
                    </a:lnTo>
                    <a:lnTo>
                      <a:pt x="123" y="342"/>
                    </a:lnTo>
                    <a:lnTo>
                      <a:pt x="220" y="220"/>
                    </a:lnTo>
                    <a:lnTo>
                      <a:pt x="342" y="123"/>
                    </a:lnTo>
                    <a:lnTo>
                      <a:pt x="488" y="50"/>
                    </a:lnTo>
                    <a:lnTo>
                      <a:pt x="634" y="1"/>
                    </a:lnTo>
                    <a:lnTo>
                      <a:pt x="780" y="1"/>
                    </a:lnTo>
                    <a:lnTo>
                      <a:pt x="11740" y="1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25" name="Google Shape;398;p39">
                <a:extLst>
                  <a:ext uri="{FF2B5EF4-FFF2-40B4-BE49-F238E27FC236}">
                    <a16:creationId xmlns:a16="http://schemas.microsoft.com/office/drawing/2014/main" id="{41053BB3-AF0B-4589-946F-2F517776B890}"/>
                  </a:ext>
                </a:extLst>
              </p:cNvPr>
              <p:cNvSpPr/>
              <p:nvPr/>
            </p:nvSpPr>
            <p:spPr>
              <a:xfrm>
                <a:off x="688900" y="1256150"/>
                <a:ext cx="1339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359" h="1" fill="none" extrusionOk="0">
                    <a:moveTo>
                      <a:pt x="5358" y="0"/>
                    </a:moveTo>
                    <a:lnTo>
                      <a:pt x="0" y="0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26" name="Google Shape;399;p39">
                <a:extLst>
                  <a:ext uri="{FF2B5EF4-FFF2-40B4-BE49-F238E27FC236}">
                    <a16:creationId xmlns:a16="http://schemas.microsoft.com/office/drawing/2014/main" id="{CBA8F2D1-16EA-4F80-AB07-DBACF40213DA}"/>
                  </a:ext>
                </a:extLst>
              </p:cNvPr>
              <p:cNvSpPr/>
              <p:nvPr/>
            </p:nvSpPr>
            <p:spPr>
              <a:xfrm>
                <a:off x="688900" y="1201350"/>
                <a:ext cx="2557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0230" h="1" fill="none" extrusionOk="0">
                    <a:moveTo>
                      <a:pt x="10229" y="1"/>
                    </a:moveTo>
                    <a:lnTo>
                      <a:pt x="0" y="1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27" name="Google Shape;400;p39">
                <a:extLst>
                  <a:ext uri="{FF2B5EF4-FFF2-40B4-BE49-F238E27FC236}">
                    <a16:creationId xmlns:a16="http://schemas.microsoft.com/office/drawing/2014/main" id="{B55C1B85-0408-4C7A-BACB-FD4B454B8C19}"/>
                  </a:ext>
                </a:extLst>
              </p:cNvPr>
              <p:cNvSpPr/>
              <p:nvPr/>
            </p:nvSpPr>
            <p:spPr>
              <a:xfrm>
                <a:off x="688900" y="1145950"/>
                <a:ext cx="2557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0230" h="1" fill="none" extrusionOk="0">
                    <a:moveTo>
                      <a:pt x="10229" y="0"/>
                    </a:moveTo>
                    <a:lnTo>
                      <a:pt x="0" y="0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28" name="Google Shape;401;p39">
                <a:extLst>
                  <a:ext uri="{FF2B5EF4-FFF2-40B4-BE49-F238E27FC236}">
                    <a16:creationId xmlns:a16="http://schemas.microsoft.com/office/drawing/2014/main" id="{1F8C3D33-C76C-4C39-8A5D-DBD588E2EE4D}"/>
                  </a:ext>
                </a:extLst>
              </p:cNvPr>
              <p:cNvSpPr/>
              <p:nvPr/>
            </p:nvSpPr>
            <p:spPr>
              <a:xfrm>
                <a:off x="688900" y="1090525"/>
                <a:ext cx="2557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0230" h="1" fill="none" extrusionOk="0">
                    <a:moveTo>
                      <a:pt x="10229" y="1"/>
                    </a:moveTo>
                    <a:lnTo>
                      <a:pt x="0" y="1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29" name="Google Shape;402;p39">
                <a:extLst>
                  <a:ext uri="{FF2B5EF4-FFF2-40B4-BE49-F238E27FC236}">
                    <a16:creationId xmlns:a16="http://schemas.microsoft.com/office/drawing/2014/main" id="{45E7AE66-8A38-4967-83C5-53F358630CAC}"/>
                  </a:ext>
                </a:extLst>
              </p:cNvPr>
              <p:cNvSpPr/>
              <p:nvPr/>
            </p:nvSpPr>
            <p:spPr>
              <a:xfrm>
                <a:off x="920250" y="929175"/>
                <a:ext cx="84050" cy="84050"/>
              </a:xfrm>
              <a:custGeom>
                <a:avLst/>
                <a:gdLst/>
                <a:ahLst/>
                <a:cxnLst/>
                <a:rect l="l" t="t" r="r" b="b"/>
                <a:pathLst>
                  <a:path w="3362" h="3362" fill="none" extrusionOk="0">
                    <a:moveTo>
                      <a:pt x="1" y="2582"/>
                    </a:moveTo>
                    <a:lnTo>
                      <a:pt x="1" y="1"/>
                    </a:lnTo>
                    <a:lnTo>
                      <a:pt x="3362" y="3362"/>
                    </a:lnTo>
                    <a:lnTo>
                      <a:pt x="780" y="3362"/>
                    </a:lnTo>
                    <a:lnTo>
                      <a:pt x="780" y="3362"/>
                    </a:lnTo>
                    <a:lnTo>
                      <a:pt x="610" y="3337"/>
                    </a:lnTo>
                    <a:lnTo>
                      <a:pt x="464" y="3289"/>
                    </a:lnTo>
                    <a:lnTo>
                      <a:pt x="342" y="3216"/>
                    </a:lnTo>
                    <a:lnTo>
                      <a:pt x="220" y="3118"/>
                    </a:lnTo>
                    <a:lnTo>
                      <a:pt x="123" y="3021"/>
                    </a:lnTo>
                    <a:lnTo>
                      <a:pt x="50" y="2875"/>
                    </a:lnTo>
                    <a:lnTo>
                      <a:pt x="1" y="2729"/>
                    </a:lnTo>
                    <a:lnTo>
                      <a:pt x="1" y="2582"/>
                    </a:lnTo>
                    <a:lnTo>
                      <a:pt x="1" y="2582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ECAC080-D47D-47CF-A06F-CC027087EE2D}"/>
                </a:ext>
              </a:extLst>
            </p:cNvPr>
            <p:cNvSpPr txBox="1"/>
            <p:nvPr/>
          </p:nvSpPr>
          <p:spPr>
            <a:xfrm>
              <a:off x="3148458" y="1474039"/>
              <a:ext cx="10195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interaction</a:t>
              </a:r>
              <a:endParaRPr lang="de-DE" dirty="0"/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E0320753-71E6-4592-9012-F4C708A482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37960" y="2386016"/>
              <a:ext cx="779764" cy="3116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7FB27073-6873-4F7C-9CCD-92E916B14EFF}"/>
                </a:ext>
              </a:extLst>
            </p:cNvPr>
            <p:cNvCxnSpPr>
              <a:cxnSpLocks/>
            </p:cNvCxnSpPr>
            <p:nvPr/>
          </p:nvCxnSpPr>
          <p:spPr>
            <a:xfrm>
              <a:off x="3937960" y="2697652"/>
              <a:ext cx="762366" cy="2694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049EBE0-96D7-4D56-A127-0D4553C81E17}"/>
                </a:ext>
              </a:extLst>
            </p:cNvPr>
            <p:cNvSpPr txBox="1"/>
            <p:nvPr/>
          </p:nvSpPr>
          <p:spPr>
            <a:xfrm>
              <a:off x="5278365" y="2774077"/>
              <a:ext cx="11106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assigns</a:t>
              </a:r>
              <a:endParaRPr lang="de-DE" i="1" dirty="0"/>
            </a:p>
          </p:txBody>
        </p:sp>
        <p:sp>
          <p:nvSpPr>
            <p:cNvPr id="42" name="Google Shape;502;p39">
              <a:extLst>
                <a:ext uri="{FF2B5EF4-FFF2-40B4-BE49-F238E27FC236}">
                  <a16:creationId xmlns:a16="http://schemas.microsoft.com/office/drawing/2014/main" id="{3C8FD5D2-A86A-48AF-85D0-10DAB9DDCB6A}"/>
                </a:ext>
              </a:extLst>
            </p:cNvPr>
            <p:cNvSpPr/>
            <p:nvPr/>
          </p:nvSpPr>
          <p:spPr>
            <a:xfrm>
              <a:off x="4847085" y="2122528"/>
              <a:ext cx="320379" cy="337776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3A74824-83A7-4B7B-AE3D-D3F12B19E0A2}"/>
                </a:ext>
              </a:extLst>
            </p:cNvPr>
            <p:cNvSpPr txBox="1"/>
            <p:nvPr/>
          </p:nvSpPr>
          <p:spPr>
            <a:xfrm>
              <a:off x="4437448" y="1402584"/>
              <a:ext cx="113965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service desk</a:t>
              </a:r>
              <a:endParaRPr lang="de-DE" dirty="0"/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0EE90B3E-DB5E-4F89-86FA-3E8D845E7F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01856" y="2383423"/>
              <a:ext cx="729148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B6C13C5-8154-44E6-9297-746081492267}"/>
                </a:ext>
              </a:extLst>
            </p:cNvPr>
            <p:cNvSpPr txBox="1"/>
            <p:nvPr/>
          </p:nvSpPr>
          <p:spPr>
            <a:xfrm>
              <a:off x="5275187" y="2041589"/>
              <a:ext cx="8345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resolve</a:t>
              </a:r>
              <a:endParaRPr lang="de-DE" i="1" dirty="0"/>
            </a:p>
          </p:txBody>
        </p:sp>
        <p:sp>
          <p:nvSpPr>
            <p:cNvPr id="48" name="Google Shape;592;p39">
              <a:extLst>
                <a:ext uri="{FF2B5EF4-FFF2-40B4-BE49-F238E27FC236}">
                  <a16:creationId xmlns:a16="http://schemas.microsoft.com/office/drawing/2014/main" id="{E2B525DD-0FD5-4EC8-8512-78D61BDCA774}"/>
                </a:ext>
              </a:extLst>
            </p:cNvPr>
            <p:cNvSpPr/>
            <p:nvPr/>
          </p:nvSpPr>
          <p:spPr>
            <a:xfrm>
              <a:off x="6212503" y="2245157"/>
              <a:ext cx="299913" cy="292761"/>
            </a:xfrm>
            <a:custGeom>
              <a:avLst/>
              <a:gdLst/>
              <a:ahLst/>
              <a:cxnLst/>
              <a:rect l="l" t="t" r="r" b="b"/>
              <a:pathLst>
                <a:path w="16221" h="16222" fill="none" extrusionOk="0">
                  <a:moveTo>
                    <a:pt x="0" y="8111"/>
                  </a:moveTo>
                  <a:lnTo>
                    <a:pt x="0" y="8111"/>
                  </a:lnTo>
                  <a:lnTo>
                    <a:pt x="0" y="7697"/>
                  </a:lnTo>
                  <a:lnTo>
                    <a:pt x="49" y="7283"/>
                  </a:lnTo>
                  <a:lnTo>
                    <a:pt x="98" y="6869"/>
                  </a:lnTo>
                  <a:lnTo>
                    <a:pt x="171" y="6479"/>
                  </a:lnTo>
                  <a:lnTo>
                    <a:pt x="244" y="6090"/>
                  </a:lnTo>
                  <a:lnTo>
                    <a:pt x="366" y="5700"/>
                  </a:lnTo>
                  <a:lnTo>
                    <a:pt x="487" y="5335"/>
                  </a:lnTo>
                  <a:lnTo>
                    <a:pt x="634" y="4945"/>
                  </a:lnTo>
                  <a:lnTo>
                    <a:pt x="804" y="4604"/>
                  </a:lnTo>
                  <a:lnTo>
                    <a:pt x="975" y="4239"/>
                  </a:lnTo>
                  <a:lnTo>
                    <a:pt x="1169" y="3898"/>
                  </a:lnTo>
                  <a:lnTo>
                    <a:pt x="1389" y="3581"/>
                  </a:lnTo>
                  <a:lnTo>
                    <a:pt x="1608" y="3264"/>
                  </a:lnTo>
                  <a:lnTo>
                    <a:pt x="1851" y="2948"/>
                  </a:lnTo>
                  <a:lnTo>
                    <a:pt x="2119" y="2656"/>
                  </a:lnTo>
                  <a:lnTo>
                    <a:pt x="2387" y="2388"/>
                  </a:lnTo>
                  <a:lnTo>
                    <a:pt x="2655" y="2120"/>
                  </a:lnTo>
                  <a:lnTo>
                    <a:pt x="2947" y="1852"/>
                  </a:lnTo>
                  <a:lnTo>
                    <a:pt x="3264" y="1608"/>
                  </a:lnTo>
                  <a:lnTo>
                    <a:pt x="3581" y="1389"/>
                  </a:lnTo>
                  <a:lnTo>
                    <a:pt x="3897" y="1170"/>
                  </a:lnTo>
                  <a:lnTo>
                    <a:pt x="4238" y="975"/>
                  </a:lnTo>
                  <a:lnTo>
                    <a:pt x="4603" y="805"/>
                  </a:lnTo>
                  <a:lnTo>
                    <a:pt x="4944" y="634"/>
                  </a:lnTo>
                  <a:lnTo>
                    <a:pt x="5334" y="488"/>
                  </a:lnTo>
                  <a:lnTo>
                    <a:pt x="5699" y="366"/>
                  </a:lnTo>
                  <a:lnTo>
                    <a:pt x="6089" y="244"/>
                  </a:lnTo>
                  <a:lnTo>
                    <a:pt x="6479" y="171"/>
                  </a:lnTo>
                  <a:lnTo>
                    <a:pt x="6868" y="98"/>
                  </a:lnTo>
                  <a:lnTo>
                    <a:pt x="7282" y="50"/>
                  </a:lnTo>
                  <a:lnTo>
                    <a:pt x="7696" y="1"/>
                  </a:lnTo>
                  <a:lnTo>
                    <a:pt x="8111" y="1"/>
                  </a:lnTo>
                  <a:lnTo>
                    <a:pt x="8111" y="1"/>
                  </a:lnTo>
                  <a:lnTo>
                    <a:pt x="8525" y="1"/>
                  </a:lnTo>
                  <a:lnTo>
                    <a:pt x="8939" y="50"/>
                  </a:lnTo>
                  <a:lnTo>
                    <a:pt x="9353" y="98"/>
                  </a:lnTo>
                  <a:lnTo>
                    <a:pt x="9742" y="171"/>
                  </a:lnTo>
                  <a:lnTo>
                    <a:pt x="10132" y="244"/>
                  </a:lnTo>
                  <a:lnTo>
                    <a:pt x="10522" y="366"/>
                  </a:lnTo>
                  <a:lnTo>
                    <a:pt x="10911" y="488"/>
                  </a:lnTo>
                  <a:lnTo>
                    <a:pt x="11277" y="634"/>
                  </a:lnTo>
                  <a:lnTo>
                    <a:pt x="11618" y="805"/>
                  </a:lnTo>
                  <a:lnTo>
                    <a:pt x="11983" y="975"/>
                  </a:lnTo>
                  <a:lnTo>
                    <a:pt x="12324" y="1170"/>
                  </a:lnTo>
                  <a:lnTo>
                    <a:pt x="12641" y="1389"/>
                  </a:lnTo>
                  <a:lnTo>
                    <a:pt x="12957" y="1608"/>
                  </a:lnTo>
                  <a:lnTo>
                    <a:pt x="13274" y="1852"/>
                  </a:lnTo>
                  <a:lnTo>
                    <a:pt x="13566" y="2120"/>
                  </a:lnTo>
                  <a:lnTo>
                    <a:pt x="13834" y="2388"/>
                  </a:lnTo>
                  <a:lnTo>
                    <a:pt x="14126" y="2656"/>
                  </a:lnTo>
                  <a:lnTo>
                    <a:pt x="14370" y="2948"/>
                  </a:lnTo>
                  <a:lnTo>
                    <a:pt x="14613" y="3264"/>
                  </a:lnTo>
                  <a:lnTo>
                    <a:pt x="14832" y="3581"/>
                  </a:lnTo>
                  <a:lnTo>
                    <a:pt x="15052" y="3898"/>
                  </a:lnTo>
                  <a:lnTo>
                    <a:pt x="15247" y="4239"/>
                  </a:lnTo>
                  <a:lnTo>
                    <a:pt x="15417" y="4604"/>
                  </a:lnTo>
                  <a:lnTo>
                    <a:pt x="15587" y="4945"/>
                  </a:lnTo>
                  <a:lnTo>
                    <a:pt x="15734" y="5335"/>
                  </a:lnTo>
                  <a:lnTo>
                    <a:pt x="15855" y="5700"/>
                  </a:lnTo>
                  <a:lnTo>
                    <a:pt x="15977" y="6090"/>
                  </a:lnTo>
                  <a:lnTo>
                    <a:pt x="16050" y="6479"/>
                  </a:lnTo>
                  <a:lnTo>
                    <a:pt x="16123" y="6869"/>
                  </a:lnTo>
                  <a:lnTo>
                    <a:pt x="16172" y="7283"/>
                  </a:lnTo>
                  <a:lnTo>
                    <a:pt x="16221" y="7697"/>
                  </a:lnTo>
                  <a:lnTo>
                    <a:pt x="16221" y="8111"/>
                  </a:lnTo>
                  <a:lnTo>
                    <a:pt x="16221" y="8111"/>
                  </a:lnTo>
                  <a:lnTo>
                    <a:pt x="16221" y="8525"/>
                  </a:lnTo>
                  <a:lnTo>
                    <a:pt x="16172" y="8939"/>
                  </a:lnTo>
                  <a:lnTo>
                    <a:pt x="16123" y="9353"/>
                  </a:lnTo>
                  <a:lnTo>
                    <a:pt x="16050" y="9743"/>
                  </a:lnTo>
                  <a:lnTo>
                    <a:pt x="15977" y="10133"/>
                  </a:lnTo>
                  <a:lnTo>
                    <a:pt x="15855" y="10522"/>
                  </a:lnTo>
                  <a:lnTo>
                    <a:pt x="15734" y="10888"/>
                  </a:lnTo>
                  <a:lnTo>
                    <a:pt x="15587" y="11277"/>
                  </a:lnTo>
                  <a:lnTo>
                    <a:pt x="15417" y="11618"/>
                  </a:lnTo>
                  <a:lnTo>
                    <a:pt x="15247" y="11984"/>
                  </a:lnTo>
                  <a:lnTo>
                    <a:pt x="15052" y="12324"/>
                  </a:lnTo>
                  <a:lnTo>
                    <a:pt x="14832" y="12641"/>
                  </a:lnTo>
                  <a:lnTo>
                    <a:pt x="14613" y="12958"/>
                  </a:lnTo>
                  <a:lnTo>
                    <a:pt x="14370" y="13274"/>
                  </a:lnTo>
                  <a:lnTo>
                    <a:pt x="14126" y="13567"/>
                  </a:lnTo>
                  <a:lnTo>
                    <a:pt x="13834" y="13835"/>
                  </a:lnTo>
                  <a:lnTo>
                    <a:pt x="13566" y="14102"/>
                  </a:lnTo>
                  <a:lnTo>
                    <a:pt x="13274" y="14370"/>
                  </a:lnTo>
                  <a:lnTo>
                    <a:pt x="12957" y="14614"/>
                  </a:lnTo>
                  <a:lnTo>
                    <a:pt x="12641" y="14833"/>
                  </a:lnTo>
                  <a:lnTo>
                    <a:pt x="12324" y="15052"/>
                  </a:lnTo>
                  <a:lnTo>
                    <a:pt x="11983" y="15247"/>
                  </a:lnTo>
                  <a:lnTo>
                    <a:pt x="11618" y="15418"/>
                  </a:lnTo>
                  <a:lnTo>
                    <a:pt x="11277" y="15588"/>
                  </a:lnTo>
                  <a:lnTo>
                    <a:pt x="10911" y="15734"/>
                  </a:lnTo>
                  <a:lnTo>
                    <a:pt x="10522" y="15856"/>
                  </a:lnTo>
                  <a:lnTo>
                    <a:pt x="10132" y="15978"/>
                  </a:lnTo>
                  <a:lnTo>
                    <a:pt x="9742" y="16051"/>
                  </a:lnTo>
                  <a:lnTo>
                    <a:pt x="9353" y="16124"/>
                  </a:lnTo>
                  <a:lnTo>
                    <a:pt x="8939" y="16173"/>
                  </a:lnTo>
                  <a:lnTo>
                    <a:pt x="8525" y="16221"/>
                  </a:lnTo>
                  <a:lnTo>
                    <a:pt x="8111" y="16221"/>
                  </a:lnTo>
                  <a:lnTo>
                    <a:pt x="8111" y="16221"/>
                  </a:lnTo>
                  <a:lnTo>
                    <a:pt x="7696" y="16221"/>
                  </a:lnTo>
                  <a:lnTo>
                    <a:pt x="7282" y="16173"/>
                  </a:lnTo>
                  <a:lnTo>
                    <a:pt x="6868" y="16124"/>
                  </a:lnTo>
                  <a:lnTo>
                    <a:pt x="6479" y="16051"/>
                  </a:lnTo>
                  <a:lnTo>
                    <a:pt x="6089" y="15978"/>
                  </a:lnTo>
                  <a:lnTo>
                    <a:pt x="5699" y="15856"/>
                  </a:lnTo>
                  <a:lnTo>
                    <a:pt x="5334" y="15734"/>
                  </a:lnTo>
                  <a:lnTo>
                    <a:pt x="4944" y="15588"/>
                  </a:lnTo>
                  <a:lnTo>
                    <a:pt x="4603" y="15418"/>
                  </a:lnTo>
                  <a:lnTo>
                    <a:pt x="4238" y="15247"/>
                  </a:lnTo>
                  <a:lnTo>
                    <a:pt x="3897" y="15052"/>
                  </a:lnTo>
                  <a:lnTo>
                    <a:pt x="3581" y="14833"/>
                  </a:lnTo>
                  <a:lnTo>
                    <a:pt x="3264" y="14614"/>
                  </a:lnTo>
                  <a:lnTo>
                    <a:pt x="2947" y="14370"/>
                  </a:lnTo>
                  <a:lnTo>
                    <a:pt x="2655" y="14102"/>
                  </a:lnTo>
                  <a:lnTo>
                    <a:pt x="2387" y="13835"/>
                  </a:lnTo>
                  <a:lnTo>
                    <a:pt x="2119" y="13567"/>
                  </a:lnTo>
                  <a:lnTo>
                    <a:pt x="1851" y="13274"/>
                  </a:lnTo>
                  <a:lnTo>
                    <a:pt x="1608" y="12958"/>
                  </a:lnTo>
                  <a:lnTo>
                    <a:pt x="1389" y="12641"/>
                  </a:lnTo>
                  <a:lnTo>
                    <a:pt x="1169" y="12324"/>
                  </a:lnTo>
                  <a:lnTo>
                    <a:pt x="975" y="11984"/>
                  </a:lnTo>
                  <a:lnTo>
                    <a:pt x="804" y="11618"/>
                  </a:lnTo>
                  <a:lnTo>
                    <a:pt x="634" y="11277"/>
                  </a:lnTo>
                  <a:lnTo>
                    <a:pt x="487" y="10888"/>
                  </a:lnTo>
                  <a:lnTo>
                    <a:pt x="366" y="10522"/>
                  </a:lnTo>
                  <a:lnTo>
                    <a:pt x="244" y="10133"/>
                  </a:lnTo>
                  <a:lnTo>
                    <a:pt x="171" y="9743"/>
                  </a:lnTo>
                  <a:lnTo>
                    <a:pt x="98" y="9353"/>
                  </a:lnTo>
                  <a:lnTo>
                    <a:pt x="49" y="8939"/>
                  </a:lnTo>
                  <a:lnTo>
                    <a:pt x="0" y="8525"/>
                  </a:lnTo>
                  <a:lnTo>
                    <a:pt x="0" y="8111"/>
                  </a:lnTo>
                  <a:lnTo>
                    <a:pt x="0" y="8111"/>
                  </a:lnTo>
                  <a:close/>
                  <a:moveTo>
                    <a:pt x="7234" y="11180"/>
                  </a:moveTo>
                  <a:lnTo>
                    <a:pt x="7234" y="11180"/>
                  </a:lnTo>
                  <a:lnTo>
                    <a:pt x="7282" y="11180"/>
                  </a:lnTo>
                  <a:lnTo>
                    <a:pt x="7282" y="11180"/>
                  </a:lnTo>
                  <a:lnTo>
                    <a:pt x="7453" y="11155"/>
                  </a:lnTo>
                  <a:lnTo>
                    <a:pt x="7623" y="11082"/>
                  </a:lnTo>
                  <a:lnTo>
                    <a:pt x="7794" y="10985"/>
                  </a:lnTo>
                  <a:lnTo>
                    <a:pt x="7916" y="10863"/>
                  </a:lnTo>
                  <a:lnTo>
                    <a:pt x="12007" y="6747"/>
                  </a:lnTo>
                  <a:lnTo>
                    <a:pt x="12007" y="6747"/>
                  </a:lnTo>
                  <a:lnTo>
                    <a:pt x="12105" y="6625"/>
                  </a:lnTo>
                  <a:lnTo>
                    <a:pt x="12153" y="6504"/>
                  </a:lnTo>
                  <a:lnTo>
                    <a:pt x="12202" y="6358"/>
                  </a:lnTo>
                  <a:lnTo>
                    <a:pt x="12202" y="6211"/>
                  </a:lnTo>
                  <a:lnTo>
                    <a:pt x="12202" y="6211"/>
                  </a:lnTo>
                  <a:lnTo>
                    <a:pt x="12178" y="6017"/>
                  </a:lnTo>
                  <a:lnTo>
                    <a:pt x="12129" y="5822"/>
                  </a:lnTo>
                  <a:lnTo>
                    <a:pt x="12032" y="5676"/>
                  </a:lnTo>
                  <a:lnTo>
                    <a:pt x="11886" y="5529"/>
                  </a:lnTo>
                  <a:lnTo>
                    <a:pt x="11886" y="5529"/>
                  </a:lnTo>
                  <a:lnTo>
                    <a:pt x="11764" y="5432"/>
                  </a:lnTo>
                  <a:lnTo>
                    <a:pt x="11618" y="5383"/>
                  </a:lnTo>
                  <a:lnTo>
                    <a:pt x="11472" y="5335"/>
                  </a:lnTo>
                  <a:lnTo>
                    <a:pt x="11325" y="5335"/>
                  </a:lnTo>
                  <a:lnTo>
                    <a:pt x="11325" y="5335"/>
                  </a:lnTo>
                  <a:lnTo>
                    <a:pt x="11131" y="5359"/>
                  </a:lnTo>
                  <a:lnTo>
                    <a:pt x="10960" y="5408"/>
                  </a:lnTo>
                  <a:lnTo>
                    <a:pt x="10790" y="5505"/>
                  </a:lnTo>
                  <a:lnTo>
                    <a:pt x="10643" y="5651"/>
                  </a:lnTo>
                  <a:lnTo>
                    <a:pt x="7161" y="8988"/>
                  </a:lnTo>
                  <a:lnTo>
                    <a:pt x="5797" y="7648"/>
                  </a:lnTo>
                  <a:lnTo>
                    <a:pt x="5797" y="7648"/>
                  </a:lnTo>
                  <a:lnTo>
                    <a:pt x="5675" y="7527"/>
                  </a:lnTo>
                  <a:lnTo>
                    <a:pt x="5505" y="7454"/>
                  </a:lnTo>
                  <a:lnTo>
                    <a:pt x="5358" y="7405"/>
                  </a:lnTo>
                  <a:lnTo>
                    <a:pt x="5188" y="7380"/>
                  </a:lnTo>
                  <a:lnTo>
                    <a:pt x="5188" y="7380"/>
                  </a:lnTo>
                  <a:lnTo>
                    <a:pt x="5017" y="7405"/>
                  </a:lnTo>
                  <a:lnTo>
                    <a:pt x="4847" y="7454"/>
                  </a:lnTo>
                  <a:lnTo>
                    <a:pt x="4701" y="7527"/>
                  </a:lnTo>
                  <a:lnTo>
                    <a:pt x="4555" y="7648"/>
                  </a:lnTo>
                  <a:lnTo>
                    <a:pt x="4555" y="7648"/>
                  </a:lnTo>
                  <a:lnTo>
                    <a:pt x="4457" y="7770"/>
                  </a:lnTo>
                  <a:lnTo>
                    <a:pt x="4360" y="7916"/>
                  </a:lnTo>
                  <a:lnTo>
                    <a:pt x="4311" y="8087"/>
                  </a:lnTo>
                  <a:lnTo>
                    <a:pt x="4311" y="8257"/>
                  </a:lnTo>
                  <a:lnTo>
                    <a:pt x="4311" y="8257"/>
                  </a:lnTo>
                  <a:lnTo>
                    <a:pt x="4311" y="8428"/>
                  </a:lnTo>
                  <a:lnTo>
                    <a:pt x="4360" y="8598"/>
                  </a:lnTo>
                  <a:lnTo>
                    <a:pt x="4457" y="8744"/>
                  </a:lnTo>
                  <a:lnTo>
                    <a:pt x="4555" y="8890"/>
                  </a:lnTo>
                  <a:lnTo>
                    <a:pt x="6601" y="10936"/>
                  </a:lnTo>
                  <a:lnTo>
                    <a:pt x="6601" y="10936"/>
                  </a:lnTo>
                  <a:lnTo>
                    <a:pt x="6747" y="11034"/>
                  </a:lnTo>
                  <a:lnTo>
                    <a:pt x="6893" y="11131"/>
                  </a:lnTo>
                  <a:lnTo>
                    <a:pt x="7063" y="11180"/>
                  </a:lnTo>
                  <a:lnTo>
                    <a:pt x="7234" y="11180"/>
                  </a:lnTo>
                  <a:lnTo>
                    <a:pt x="7234" y="11180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0CC4A20A-8A64-449C-85B6-2998BB71A3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82544" y="2382667"/>
              <a:ext cx="729148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8" name="Google Shape;714;p39">
              <a:extLst>
                <a:ext uri="{FF2B5EF4-FFF2-40B4-BE49-F238E27FC236}">
                  <a16:creationId xmlns:a16="http://schemas.microsoft.com/office/drawing/2014/main" id="{EA01B2DB-0A98-42BB-B428-037F6D9A9542}"/>
                </a:ext>
              </a:extLst>
            </p:cNvPr>
            <p:cNvGrpSpPr/>
            <p:nvPr/>
          </p:nvGrpSpPr>
          <p:grpSpPr>
            <a:xfrm>
              <a:off x="6177601" y="2173963"/>
              <a:ext cx="342883" cy="418128"/>
              <a:chOff x="1268550" y="929175"/>
              <a:chExt cx="407950" cy="497475"/>
            </a:xfrm>
          </p:grpSpPr>
          <p:sp>
            <p:nvSpPr>
              <p:cNvPr id="59" name="Google Shape;715;p39">
                <a:extLst>
                  <a:ext uri="{FF2B5EF4-FFF2-40B4-BE49-F238E27FC236}">
                    <a16:creationId xmlns:a16="http://schemas.microsoft.com/office/drawing/2014/main" id="{D9E5C863-E68B-43C2-9156-D653DEF8D820}"/>
                  </a:ext>
                </a:extLst>
              </p:cNvPr>
              <p:cNvSpPr/>
              <p:nvPr/>
            </p:nvSpPr>
            <p:spPr>
              <a:xfrm>
                <a:off x="1268550" y="953550"/>
                <a:ext cx="387250" cy="473100"/>
              </a:xfrm>
              <a:custGeom>
                <a:avLst/>
                <a:gdLst/>
                <a:ahLst/>
                <a:cxnLst/>
                <a:rect l="l" t="t" r="r" b="b"/>
                <a:pathLst>
                  <a:path w="15490" h="18924" fill="none" extrusionOk="0">
                    <a:moveTo>
                      <a:pt x="15490" y="17828"/>
                    </a:moveTo>
                    <a:lnTo>
                      <a:pt x="15490" y="17828"/>
                    </a:lnTo>
                    <a:lnTo>
                      <a:pt x="15465" y="17998"/>
                    </a:lnTo>
                    <a:lnTo>
                      <a:pt x="15417" y="18169"/>
                    </a:lnTo>
                    <a:lnTo>
                      <a:pt x="15319" y="18364"/>
                    </a:lnTo>
                    <a:lnTo>
                      <a:pt x="15197" y="18534"/>
                    </a:lnTo>
                    <a:lnTo>
                      <a:pt x="15051" y="18680"/>
                    </a:lnTo>
                    <a:lnTo>
                      <a:pt x="14881" y="18802"/>
                    </a:lnTo>
                    <a:lnTo>
                      <a:pt x="14735" y="18900"/>
                    </a:lnTo>
                    <a:lnTo>
                      <a:pt x="14564" y="18924"/>
                    </a:lnTo>
                    <a:lnTo>
                      <a:pt x="1023" y="18924"/>
                    </a:lnTo>
                    <a:lnTo>
                      <a:pt x="1023" y="18924"/>
                    </a:lnTo>
                    <a:lnTo>
                      <a:pt x="852" y="18900"/>
                    </a:lnTo>
                    <a:lnTo>
                      <a:pt x="682" y="18802"/>
                    </a:lnTo>
                    <a:lnTo>
                      <a:pt x="511" y="18680"/>
                    </a:lnTo>
                    <a:lnTo>
                      <a:pt x="341" y="18534"/>
                    </a:lnTo>
                    <a:lnTo>
                      <a:pt x="219" y="18364"/>
                    </a:lnTo>
                    <a:lnTo>
                      <a:pt x="97" y="18169"/>
                    </a:lnTo>
                    <a:lnTo>
                      <a:pt x="24" y="17998"/>
                    </a:lnTo>
                    <a:lnTo>
                      <a:pt x="0" y="17828"/>
                    </a:lnTo>
                    <a:lnTo>
                      <a:pt x="0" y="877"/>
                    </a:lnTo>
                    <a:lnTo>
                      <a:pt x="0" y="877"/>
                    </a:lnTo>
                    <a:lnTo>
                      <a:pt x="24" y="706"/>
                    </a:lnTo>
                    <a:lnTo>
                      <a:pt x="97" y="560"/>
                    </a:lnTo>
                    <a:lnTo>
                      <a:pt x="195" y="414"/>
                    </a:lnTo>
                    <a:lnTo>
                      <a:pt x="341" y="268"/>
                    </a:lnTo>
                    <a:lnTo>
                      <a:pt x="487" y="171"/>
                    </a:lnTo>
                    <a:lnTo>
                      <a:pt x="658" y="73"/>
                    </a:lnTo>
                    <a:lnTo>
                      <a:pt x="828" y="24"/>
                    </a:lnTo>
                    <a:lnTo>
                      <a:pt x="974" y="0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0" name="Google Shape;716;p39">
                <a:extLst>
                  <a:ext uri="{FF2B5EF4-FFF2-40B4-BE49-F238E27FC236}">
                    <a16:creationId xmlns:a16="http://schemas.microsoft.com/office/drawing/2014/main" id="{942B44FA-A7BE-44C3-B833-4AEAFB3197FB}"/>
                  </a:ext>
                </a:extLst>
              </p:cNvPr>
              <p:cNvSpPr/>
              <p:nvPr/>
            </p:nvSpPr>
            <p:spPr>
              <a:xfrm>
                <a:off x="1298975" y="929175"/>
                <a:ext cx="377525" cy="462775"/>
              </a:xfrm>
              <a:custGeom>
                <a:avLst/>
                <a:gdLst/>
                <a:ahLst/>
                <a:cxnLst/>
                <a:rect l="l" t="t" r="r" b="b"/>
                <a:pathLst>
                  <a:path w="15101" h="18511" fill="none" extrusionOk="0">
                    <a:moveTo>
                      <a:pt x="15101" y="3362"/>
                    </a:moveTo>
                    <a:lnTo>
                      <a:pt x="15101" y="17731"/>
                    </a:lnTo>
                    <a:lnTo>
                      <a:pt x="15101" y="17731"/>
                    </a:lnTo>
                    <a:lnTo>
                      <a:pt x="15076" y="17877"/>
                    </a:lnTo>
                    <a:lnTo>
                      <a:pt x="15028" y="18024"/>
                    </a:lnTo>
                    <a:lnTo>
                      <a:pt x="14979" y="18145"/>
                    </a:lnTo>
                    <a:lnTo>
                      <a:pt x="14882" y="18267"/>
                    </a:lnTo>
                    <a:lnTo>
                      <a:pt x="14760" y="18365"/>
                    </a:lnTo>
                    <a:lnTo>
                      <a:pt x="14614" y="18438"/>
                    </a:lnTo>
                    <a:lnTo>
                      <a:pt x="14468" y="18486"/>
                    </a:lnTo>
                    <a:lnTo>
                      <a:pt x="14321" y="18511"/>
                    </a:lnTo>
                    <a:lnTo>
                      <a:pt x="780" y="18511"/>
                    </a:lnTo>
                    <a:lnTo>
                      <a:pt x="780" y="18511"/>
                    </a:lnTo>
                    <a:lnTo>
                      <a:pt x="634" y="18486"/>
                    </a:lnTo>
                    <a:lnTo>
                      <a:pt x="488" y="18438"/>
                    </a:lnTo>
                    <a:lnTo>
                      <a:pt x="342" y="18365"/>
                    </a:lnTo>
                    <a:lnTo>
                      <a:pt x="220" y="18267"/>
                    </a:lnTo>
                    <a:lnTo>
                      <a:pt x="123" y="18145"/>
                    </a:lnTo>
                    <a:lnTo>
                      <a:pt x="74" y="18024"/>
                    </a:lnTo>
                    <a:lnTo>
                      <a:pt x="25" y="17877"/>
                    </a:lnTo>
                    <a:lnTo>
                      <a:pt x="1" y="17731"/>
                    </a:lnTo>
                    <a:lnTo>
                      <a:pt x="1" y="780"/>
                    </a:lnTo>
                    <a:lnTo>
                      <a:pt x="1" y="780"/>
                    </a:lnTo>
                    <a:lnTo>
                      <a:pt x="25" y="610"/>
                    </a:lnTo>
                    <a:lnTo>
                      <a:pt x="74" y="464"/>
                    </a:lnTo>
                    <a:lnTo>
                      <a:pt x="123" y="342"/>
                    </a:lnTo>
                    <a:lnTo>
                      <a:pt x="220" y="220"/>
                    </a:lnTo>
                    <a:lnTo>
                      <a:pt x="342" y="123"/>
                    </a:lnTo>
                    <a:lnTo>
                      <a:pt x="488" y="50"/>
                    </a:lnTo>
                    <a:lnTo>
                      <a:pt x="634" y="1"/>
                    </a:lnTo>
                    <a:lnTo>
                      <a:pt x="780" y="1"/>
                    </a:lnTo>
                    <a:lnTo>
                      <a:pt x="11740" y="1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1" name="Google Shape;717;p39">
                <a:extLst>
                  <a:ext uri="{FF2B5EF4-FFF2-40B4-BE49-F238E27FC236}">
                    <a16:creationId xmlns:a16="http://schemas.microsoft.com/office/drawing/2014/main" id="{FEB9B3CE-F510-40F1-9B65-4DE824A46D26}"/>
                  </a:ext>
                </a:extLst>
              </p:cNvPr>
              <p:cNvSpPr/>
              <p:nvPr/>
            </p:nvSpPr>
            <p:spPr>
              <a:xfrm>
                <a:off x="1592450" y="929175"/>
                <a:ext cx="84050" cy="84050"/>
              </a:xfrm>
              <a:custGeom>
                <a:avLst/>
                <a:gdLst/>
                <a:ahLst/>
                <a:cxnLst/>
                <a:rect l="l" t="t" r="r" b="b"/>
                <a:pathLst>
                  <a:path w="3362" h="3362" fill="none" extrusionOk="0">
                    <a:moveTo>
                      <a:pt x="1" y="2582"/>
                    </a:moveTo>
                    <a:lnTo>
                      <a:pt x="1" y="1"/>
                    </a:lnTo>
                    <a:lnTo>
                      <a:pt x="3362" y="3362"/>
                    </a:lnTo>
                    <a:lnTo>
                      <a:pt x="780" y="3362"/>
                    </a:lnTo>
                    <a:lnTo>
                      <a:pt x="780" y="3362"/>
                    </a:lnTo>
                    <a:lnTo>
                      <a:pt x="610" y="3337"/>
                    </a:lnTo>
                    <a:lnTo>
                      <a:pt x="464" y="3289"/>
                    </a:lnTo>
                    <a:lnTo>
                      <a:pt x="342" y="3216"/>
                    </a:lnTo>
                    <a:lnTo>
                      <a:pt x="220" y="3118"/>
                    </a:lnTo>
                    <a:lnTo>
                      <a:pt x="123" y="3021"/>
                    </a:lnTo>
                    <a:lnTo>
                      <a:pt x="50" y="2875"/>
                    </a:lnTo>
                    <a:lnTo>
                      <a:pt x="1" y="2729"/>
                    </a:lnTo>
                    <a:lnTo>
                      <a:pt x="1" y="2582"/>
                    </a:lnTo>
                    <a:lnTo>
                      <a:pt x="1" y="2582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62" name="Google Shape;493;p39">
              <a:extLst>
                <a:ext uri="{FF2B5EF4-FFF2-40B4-BE49-F238E27FC236}">
                  <a16:creationId xmlns:a16="http://schemas.microsoft.com/office/drawing/2014/main" id="{53EB2974-5C85-4D8C-AB30-997F4DB0A47A}"/>
                </a:ext>
              </a:extLst>
            </p:cNvPr>
            <p:cNvGrpSpPr/>
            <p:nvPr/>
          </p:nvGrpSpPr>
          <p:grpSpPr>
            <a:xfrm>
              <a:off x="7473549" y="2013597"/>
              <a:ext cx="293248" cy="732236"/>
              <a:chOff x="3384375" y="2267500"/>
              <a:chExt cx="203375" cy="507825"/>
            </a:xfrm>
          </p:grpSpPr>
          <p:sp>
            <p:nvSpPr>
              <p:cNvPr id="63" name="Google Shape;494;p39">
                <a:extLst>
                  <a:ext uri="{FF2B5EF4-FFF2-40B4-BE49-F238E27FC236}">
                    <a16:creationId xmlns:a16="http://schemas.microsoft.com/office/drawing/2014/main" id="{AA07CBD3-D317-414C-8C47-F584F8C86787}"/>
                  </a:ext>
                </a:extLst>
              </p:cNvPr>
              <p:cNvSpPr/>
              <p:nvPr/>
            </p:nvSpPr>
            <p:spPr>
              <a:xfrm>
                <a:off x="3384375" y="2373425"/>
                <a:ext cx="203375" cy="401900"/>
              </a:xfrm>
              <a:custGeom>
                <a:avLst/>
                <a:gdLst/>
                <a:ahLst/>
                <a:cxnLst/>
                <a:rect l="l" t="t" r="r" b="b"/>
                <a:pathLst>
                  <a:path w="8135" h="16076" fill="none" extrusionOk="0">
                    <a:moveTo>
                      <a:pt x="4896" y="1"/>
                    </a:moveTo>
                    <a:lnTo>
                      <a:pt x="4896" y="1"/>
                    </a:lnTo>
                    <a:lnTo>
                      <a:pt x="4701" y="74"/>
                    </a:lnTo>
                    <a:lnTo>
                      <a:pt x="4506" y="147"/>
                    </a:lnTo>
                    <a:lnTo>
                      <a:pt x="4287" y="196"/>
                    </a:lnTo>
                    <a:lnTo>
                      <a:pt x="4068" y="196"/>
                    </a:lnTo>
                    <a:lnTo>
                      <a:pt x="4068" y="196"/>
                    </a:lnTo>
                    <a:lnTo>
                      <a:pt x="3848" y="196"/>
                    </a:lnTo>
                    <a:lnTo>
                      <a:pt x="3654" y="147"/>
                    </a:lnTo>
                    <a:lnTo>
                      <a:pt x="3434" y="98"/>
                    </a:lnTo>
                    <a:lnTo>
                      <a:pt x="3240" y="1"/>
                    </a:lnTo>
                    <a:lnTo>
                      <a:pt x="3240" y="1"/>
                    </a:lnTo>
                    <a:lnTo>
                      <a:pt x="2996" y="50"/>
                    </a:lnTo>
                    <a:lnTo>
                      <a:pt x="2777" y="98"/>
                    </a:lnTo>
                    <a:lnTo>
                      <a:pt x="2558" y="171"/>
                    </a:lnTo>
                    <a:lnTo>
                      <a:pt x="2363" y="269"/>
                    </a:lnTo>
                    <a:lnTo>
                      <a:pt x="2168" y="366"/>
                    </a:lnTo>
                    <a:lnTo>
                      <a:pt x="1973" y="464"/>
                    </a:lnTo>
                    <a:lnTo>
                      <a:pt x="1803" y="585"/>
                    </a:lnTo>
                    <a:lnTo>
                      <a:pt x="1632" y="731"/>
                    </a:lnTo>
                    <a:lnTo>
                      <a:pt x="1486" y="878"/>
                    </a:lnTo>
                    <a:lnTo>
                      <a:pt x="1340" y="1024"/>
                    </a:lnTo>
                    <a:lnTo>
                      <a:pt x="1072" y="1365"/>
                    </a:lnTo>
                    <a:lnTo>
                      <a:pt x="853" y="1779"/>
                    </a:lnTo>
                    <a:lnTo>
                      <a:pt x="658" y="2193"/>
                    </a:lnTo>
                    <a:lnTo>
                      <a:pt x="488" y="2680"/>
                    </a:lnTo>
                    <a:lnTo>
                      <a:pt x="341" y="3167"/>
                    </a:lnTo>
                    <a:lnTo>
                      <a:pt x="244" y="3727"/>
                    </a:lnTo>
                    <a:lnTo>
                      <a:pt x="147" y="4287"/>
                    </a:lnTo>
                    <a:lnTo>
                      <a:pt x="73" y="4896"/>
                    </a:lnTo>
                    <a:lnTo>
                      <a:pt x="49" y="5529"/>
                    </a:lnTo>
                    <a:lnTo>
                      <a:pt x="25" y="6187"/>
                    </a:lnTo>
                    <a:lnTo>
                      <a:pt x="0" y="6869"/>
                    </a:lnTo>
                    <a:lnTo>
                      <a:pt x="0" y="6869"/>
                    </a:lnTo>
                    <a:lnTo>
                      <a:pt x="25" y="7015"/>
                    </a:lnTo>
                    <a:lnTo>
                      <a:pt x="49" y="7161"/>
                    </a:lnTo>
                    <a:lnTo>
                      <a:pt x="98" y="7307"/>
                    </a:lnTo>
                    <a:lnTo>
                      <a:pt x="171" y="7405"/>
                    </a:lnTo>
                    <a:lnTo>
                      <a:pt x="268" y="7502"/>
                    </a:lnTo>
                    <a:lnTo>
                      <a:pt x="390" y="7575"/>
                    </a:lnTo>
                    <a:lnTo>
                      <a:pt x="512" y="7624"/>
                    </a:lnTo>
                    <a:lnTo>
                      <a:pt x="658" y="7648"/>
                    </a:lnTo>
                    <a:lnTo>
                      <a:pt x="658" y="7648"/>
                    </a:lnTo>
                    <a:lnTo>
                      <a:pt x="804" y="7624"/>
                    </a:lnTo>
                    <a:lnTo>
                      <a:pt x="926" y="7575"/>
                    </a:lnTo>
                    <a:lnTo>
                      <a:pt x="1048" y="7502"/>
                    </a:lnTo>
                    <a:lnTo>
                      <a:pt x="1145" y="7405"/>
                    </a:lnTo>
                    <a:lnTo>
                      <a:pt x="1218" y="7307"/>
                    </a:lnTo>
                    <a:lnTo>
                      <a:pt x="1267" y="7161"/>
                    </a:lnTo>
                    <a:lnTo>
                      <a:pt x="1291" y="7015"/>
                    </a:lnTo>
                    <a:lnTo>
                      <a:pt x="1316" y="6869"/>
                    </a:lnTo>
                    <a:lnTo>
                      <a:pt x="1316" y="6869"/>
                    </a:lnTo>
                    <a:lnTo>
                      <a:pt x="1340" y="6260"/>
                    </a:lnTo>
                    <a:lnTo>
                      <a:pt x="1413" y="5554"/>
                    </a:lnTo>
                    <a:lnTo>
                      <a:pt x="1510" y="4847"/>
                    </a:lnTo>
                    <a:lnTo>
                      <a:pt x="1632" y="4141"/>
                    </a:lnTo>
                    <a:lnTo>
                      <a:pt x="1754" y="3532"/>
                    </a:lnTo>
                    <a:lnTo>
                      <a:pt x="1876" y="3021"/>
                    </a:lnTo>
                    <a:lnTo>
                      <a:pt x="1998" y="2680"/>
                    </a:lnTo>
                    <a:lnTo>
                      <a:pt x="2046" y="2607"/>
                    </a:lnTo>
                    <a:lnTo>
                      <a:pt x="2095" y="2582"/>
                    </a:lnTo>
                    <a:lnTo>
                      <a:pt x="2095" y="2582"/>
                    </a:lnTo>
                    <a:lnTo>
                      <a:pt x="2095" y="2631"/>
                    </a:lnTo>
                    <a:lnTo>
                      <a:pt x="2119" y="2729"/>
                    </a:lnTo>
                    <a:lnTo>
                      <a:pt x="2119" y="3143"/>
                    </a:lnTo>
                    <a:lnTo>
                      <a:pt x="2071" y="4555"/>
                    </a:lnTo>
                    <a:lnTo>
                      <a:pt x="1949" y="6577"/>
                    </a:lnTo>
                    <a:lnTo>
                      <a:pt x="1827" y="8842"/>
                    </a:lnTo>
                    <a:lnTo>
                      <a:pt x="1535" y="13128"/>
                    </a:lnTo>
                    <a:lnTo>
                      <a:pt x="1389" y="15077"/>
                    </a:lnTo>
                    <a:lnTo>
                      <a:pt x="1389" y="15077"/>
                    </a:lnTo>
                    <a:lnTo>
                      <a:pt x="1389" y="15247"/>
                    </a:lnTo>
                    <a:lnTo>
                      <a:pt x="1413" y="15418"/>
                    </a:lnTo>
                    <a:lnTo>
                      <a:pt x="1462" y="15564"/>
                    </a:lnTo>
                    <a:lnTo>
                      <a:pt x="1559" y="15710"/>
                    </a:lnTo>
                    <a:lnTo>
                      <a:pt x="1657" y="15856"/>
                    </a:lnTo>
                    <a:lnTo>
                      <a:pt x="1778" y="15953"/>
                    </a:lnTo>
                    <a:lnTo>
                      <a:pt x="1924" y="16026"/>
                    </a:lnTo>
                    <a:lnTo>
                      <a:pt x="2095" y="16075"/>
                    </a:lnTo>
                    <a:lnTo>
                      <a:pt x="2095" y="16075"/>
                    </a:lnTo>
                    <a:lnTo>
                      <a:pt x="2217" y="16075"/>
                    </a:lnTo>
                    <a:lnTo>
                      <a:pt x="2217" y="16075"/>
                    </a:lnTo>
                    <a:lnTo>
                      <a:pt x="2387" y="16075"/>
                    </a:lnTo>
                    <a:lnTo>
                      <a:pt x="2509" y="16026"/>
                    </a:lnTo>
                    <a:lnTo>
                      <a:pt x="2655" y="15953"/>
                    </a:lnTo>
                    <a:lnTo>
                      <a:pt x="2777" y="15880"/>
                    </a:lnTo>
                    <a:lnTo>
                      <a:pt x="2874" y="15758"/>
                    </a:lnTo>
                    <a:lnTo>
                      <a:pt x="2947" y="15637"/>
                    </a:lnTo>
                    <a:lnTo>
                      <a:pt x="3020" y="15491"/>
                    </a:lnTo>
                    <a:lnTo>
                      <a:pt x="3045" y="15344"/>
                    </a:lnTo>
                    <a:lnTo>
                      <a:pt x="3702" y="8525"/>
                    </a:lnTo>
                    <a:lnTo>
                      <a:pt x="3702" y="8525"/>
                    </a:lnTo>
                    <a:lnTo>
                      <a:pt x="3727" y="8452"/>
                    </a:lnTo>
                    <a:lnTo>
                      <a:pt x="3775" y="8330"/>
                    </a:lnTo>
                    <a:lnTo>
                      <a:pt x="3824" y="8282"/>
                    </a:lnTo>
                    <a:lnTo>
                      <a:pt x="3873" y="8208"/>
                    </a:lnTo>
                    <a:lnTo>
                      <a:pt x="3970" y="8184"/>
                    </a:lnTo>
                    <a:lnTo>
                      <a:pt x="4068" y="8160"/>
                    </a:lnTo>
                    <a:lnTo>
                      <a:pt x="4068" y="8160"/>
                    </a:lnTo>
                    <a:lnTo>
                      <a:pt x="4165" y="8184"/>
                    </a:lnTo>
                    <a:lnTo>
                      <a:pt x="4263" y="8208"/>
                    </a:lnTo>
                    <a:lnTo>
                      <a:pt x="4311" y="8282"/>
                    </a:lnTo>
                    <a:lnTo>
                      <a:pt x="4360" y="8330"/>
                    </a:lnTo>
                    <a:lnTo>
                      <a:pt x="4409" y="8452"/>
                    </a:lnTo>
                    <a:lnTo>
                      <a:pt x="4433" y="8525"/>
                    </a:lnTo>
                    <a:lnTo>
                      <a:pt x="5091" y="15344"/>
                    </a:lnTo>
                    <a:lnTo>
                      <a:pt x="5091" y="15344"/>
                    </a:lnTo>
                    <a:lnTo>
                      <a:pt x="5115" y="15491"/>
                    </a:lnTo>
                    <a:lnTo>
                      <a:pt x="5188" y="15637"/>
                    </a:lnTo>
                    <a:lnTo>
                      <a:pt x="5261" y="15758"/>
                    </a:lnTo>
                    <a:lnTo>
                      <a:pt x="5358" y="15880"/>
                    </a:lnTo>
                    <a:lnTo>
                      <a:pt x="5480" y="15953"/>
                    </a:lnTo>
                    <a:lnTo>
                      <a:pt x="5626" y="16026"/>
                    </a:lnTo>
                    <a:lnTo>
                      <a:pt x="5748" y="16075"/>
                    </a:lnTo>
                    <a:lnTo>
                      <a:pt x="5919" y="16075"/>
                    </a:lnTo>
                    <a:lnTo>
                      <a:pt x="5919" y="16075"/>
                    </a:lnTo>
                    <a:lnTo>
                      <a:pt x="6040" y="16075"/>
                    </a:lnTo>
                    <a:lnTo>
                      <a:pt x="6040" y="16075"/>
                    </a:lnTo>
                    <a:lnTo>
                      <a:pt x="6211" y="16026"/>
                    </a:lnTo>
                    <a:lnTo>
                      <a:pt x="6357" y="15953"/>
                    </a:lnTo>
                    <a:lnTo>
                      <a:pt x="6479" y="15856"/>
                    </a:lnTo>
                    <a:lnTo>
                      <a:pt x="6576" y="15710"/>
                    </a:lnTo>
                    <a:lnTo>
                      <a:pt x="6674" y="15564"/>
                    </a:lnTo>
                    <a:lnTo>
                      <a:pt x="6722" y="15418"/>
                    </a:lnTo>
                    <a:lnTo>
                      <a:pt x="6747" y="15247"/>
                    </a:lnTo>
                    <a:lnTo>
                      <a:pt x="6747" y="15077"/>
                    </a:lnTo>
                    <a:lnTo>
                      <a:pt x="6747" y="15077"/>
                    </a:lnTo>
                    <a:lnTo>
                      <a:pt x="6601" y="13128"/>
                    </a:lnTo>
                    <a:lnTo>
                      <a:pt x="6333" y="8890"/>
                    </a:lnTo>
                    <a:lnTo>
                      <a:pt x="6187" y="6601"/>
                    </a:lnTo>
                    <a:lnTo>
                      <a:pt x="6089" y="4604"/>
                    </a:lnTo>
                    <a:lnTo>
                      <a:pt x="6040" y="3167"/>
                    </a:lnTo>
                    <a:lnTo>
                      <a:pt x="6040" y="2753"/>
                    </a:lnTo>
                    <a:lnTo>
                      <a:pt x="6040" y="2582"/>
                    </a:lnTo>
                    <a:lnTo>
                      <a:pt x="6040" y="2582"/>
                    </a:lnTo>
                    <a:lnTo>
                      <a:pt x="6065" y="2582"/>
                    </a:lnTo>
                    <a:lnTo>
                      <a:pt x="6089" y="2582"/>
                    </a:lnTo>
                    <a:lnTo>
                      <a:pt x="6138" y="2680"/>
                    </a:lnTo>
                    <a:lnTo>
                      <a:pt x="6235" y="2996"/>
                    </a:lnTo>
                    <a:lnTo>
                      <a:pt x="6381" y="3484"/>
                    </a:lnTo>
                    <a:lnTo>
                      <a:pt x="6503" y="4117"/>
                    </a:lnTo>
                    <a:lnTo>
                      <a:pt x="6625" y="4823"/>
                    </a:lnTo>
                    <a:lnTo>
                      <a:pt x="6722" y="5554"/>
                    </a:lnTo>
                    <a:lnTo>
                      <a:pt x="6795" y="6260"/>
                    </a:lnTo>
                    <a:lnTo>
                      <a:pt x="6820" y="6869"/>
                    </a:lnTo>
                    <a:lnTo>
                      <a:pt x="6820" y="6869"/>
                    </a:lnTo>
                    <a:lnTo>
                      <a:pt x="6844" y="7015"/>
                    </a:lnTo>
                    <a:lnTo>
                      <a:pt x="6869" y="7161"/>
                    </a:lnTo>
                    <a:lnTo>
                      <a:pt x="6917" y="7307"/>
                    </a:lnTo>
                    <a:lnTo>
                      <a:pt x="6990" y="7405"/>
                    </a:lnTo>
                    <a:lnTo>
                      <a:pt x="7088" y="7502"/>
                    </a:lnTo>
                    <a:lnTo>
                      <a:pt x="7209" y="7575"/>
                    </a:lnTo>
                    <a:lnTo>
                      <a:pt x="7331" y="7624"/>
                    </a:lnTo>
                    <a:lnTo>
                      <a:pt x="7477" y="7648"/>
                    </a:lnTo>
                    <a:lnTo>
                      <a:pt x="7477" y="7648"/>
                    </a:lnTo>
                    <a:lnTo>
                      <a:pt x="7624" y="7624"/>
                    </a:lnTo>
                    <a:lnTo>
                      <a:pt x="7745" y="7575"/>
                    </a:lnTo>
                    <a:lnTo>
                      <a:pt x="7867" y="7502"/>
                    </a:lnTo>
                    <a:lnTo>
                      <a:pt x="7964" y="7405"/>
                    </a:lnTo>
                    <a:lnTo>
                      <a:pt x="8038" y="7307"/>
                    </a:lnTo>
                    <a:lnTo>
                      <a:pt x="8086" y="7161"/>
                    </a:lnTo>
                    <a:lnTo>
                      <a:pt x="8111" y="7015"/>
                    </a:lnTo>
                    <a:lnTo>
                      <a:pt x="8135" y="6869"/>
                    </a:lnTo>
                    <a:lnTo>
                      <a:pt x="8135" y="6869"/>
                    </a:lnTo>
                    <a:lnTo>
                      <a:pt x="8111" y="5505"/>
                    </a:lnTo>
                    <a:lnTo>
                      <a:pt x="8086" y="4872"/>
                    </a:lnTo>
                    <a:lnTo>
                      <a:pt x="8038" y="4287"/>
                    </a:lnTo>
                    <a:lnTo>
                      <a:pt x="7964" y="3703"/>
                    </a:lnTo>
                    <a:lnTo>
                      <a:pt x="7867" y="3167"/>
                    </a:lnTo>
                    <a:lnTo>
                      <a:pt x="7745" y="2656"/>
                    </a:lnTo>
                    <a:lnTo>
                      <a:pt x="7599" y="2168"/>
                    </a:lnTo>
                    <a:lnTo>
                      <a:pt x="7404" y="1754"/>
                    </a:lnTo>
                    <a:lnTo>
                      <a:pt x="7185" y="1365"/>
                    </a:lnTo>
                    <a:lnTo>
                      <a:pt x="7063" y="1170"/>
                    </a:lnTo>
                    <a:lnTo>
                      <a:pt x="6917" y="999"/>
                    </a:lnTo>
                    <a:lnTo>
                      <a:pt x="6771" y="853"/>
                    </a:lnTo>
                    <a:lnTo>
                      <a:pt x="6625" y="707"/>
                    </a:lnTo>
                    <a:lnTo>
                      <a:pt x="6454" y="561"/>
                    </a:lnTo>
                    <a:lnTo>
                      <a:pt x="6260" y="439"/>
                    </a:lnTo>
                    <a:lnTo>
                      <a:pt x="6065" y="342"/>
                    </a:lnTo>
                    <a:lnTo>
                      <a:pt x="5870" y="244"/>
                    </a:lnTo>
                    <a:lnTo>
                      <a:pt x="5651" y="171"/>
                    </a:lnTo>
                    <a:lnTo>
                      <a:pt x="5407" y="98"/>
                    </a:lnTo>
                    <a:lnTo>
                      <a:pt x="5164" y="50"/>
                    </a:lnTo>
                    <a:lnTo>
                      <a:pt x="4896" y="1"/>
                    </a:lnTo>
                    <a:lnTo>
                      <a:pt x="4896" y="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4" name="Google Shape;495;p39">
                <a:extLst>
                  <a:ext uri="{FF2B5EF4-FFF2-40B4-BE49-F238E27FC236}">
                    <a16:creationId xmlns:a16="http://schemas.microsoft.com/office/drawing/2014/main" id="{A1882FF7-0C52-496F-A166-86C4AF040A5A}"/>
                  </a:ext>
                </a:extLst>
              </p:cNvPr>
              <p:cNvSpPr/>
              <p:nvPr/>
            </p:nvSpPr>
            <p:spPr>
              <a:xfrm>
                <a:off x="3443425" y="2267500"/>
                <a:ext cx="85275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3411" h="3751" fill="none" extrusionOk="0">
                    <a:moveTo>
                      <a:pt x="1" y="1705"/>
                    </a:moveTo>
                    <a:lnTo>
                      <a:pt x="1" y="1705"/>
                    </a:lnTo>
                    <a:lnTo>
                      <a:pt x="1" y="1510"/>
                    </a:lnTo>
                    <a:lnTo>
                      <a:pt x="25" y="1315"/>
                    </a:lnTo>
                    <a:lnTo>
                      <a:pt x="74" y="1145"/>
                    </a:lnTo>
                    <a:lnTo>
                      <a:pt x="123" y="999"/>
                    </a:lnTo>
                    <a:lnTo>
                      <a:pt x="196" y="852"/>
                    </a:lnTo>
                    <a:lnTo>
                      <a:pt x="293" y="706"/>
                    </a:lnTo>
                    <a:lnTo>
                      <a:pt x="391" y="585"/>
                    </a:lnTo>
                    <a:lnTo>
                      <a:pt x="488" y="463"/>
                    </a:lnTo>
                    <a:lnTo>
                      <a:pt x="610" y="341"/>
                    </a:lnTo>
                    <a:lnTo>
                      <a:pt x="756" y="268"/>
                    </a:lnTo>
                    <a:lnTo>
                      <a:pt x="902" y="171"/>
                    </a:lnTo>
                    <a:lnTo>
                      <a:pt x="1048" y="122"/>
                    </a:lnTo>
                    <a:lnTo>
                      <a:pt x="1194" y="49"/>
                    </a:lnTo>
                    <a:lnTo>
                      <a:pt x="1365" y="24"/>
                    </a:lnTo>
                    <a:lnTo>
                      <a:pt x="1535" y="0"/>
                    </a:lnTo>
                    <a:lnTo>
                      <a:pt x="1706" y="0"/>
                    </a:lnTo>
                    <a:lnTo>
                      <a:pt x="1706" y="0"/>
                    </a:lnTo>
                    <a:lnTo>
                      <a:pt x="1876" y="0"/>
                    </a:lnTo>
                    <a:lnTo>
                      <a:pt x="2047" y="24"/>
                    </a:lnTo>
                    <a:lnTo>
                      <a:pt x="2217" y="49"/>
                    </a:lnTo>
                    <a:lnTo>
                      <a:pt x="2363" y="122"/>
                    </a:lnTo>
                    <a:lnTo>
                      <a:pt x="2509" y="171"/>
                    </a:lnTo>
                    <a:lnTo>
                      <a:pt x="2656" y="268"/>
                    </a:lnTo>
                    <a:lnTo>
                      <a:pt x="2802" y="341"/>
                    </a:lnTo>
                    <a:lnTo>
                      <a:pt x="2923" y="463"/>
                    </a:lnTo>
                    <a:lnTo>
                      <a:pt x="3021" y="585"/>
                    </a:lnTo>
                    <a:lnTo>
                      <a:pt x="3118" y="706"/>
                    </a:lnTo>
                    <a:lnTo>
                      <a:pt x="3216" y="852"/>
                    </a:lnTo>
                    <a:lnTo>
                      <a:pt x="3289" y="999"/>
                    </a:lnTo>
                    <a:lnTo>
                      <a:pt x="3337" y="1145"/>
                    </a:lnTo>
                    <a:lnTo>
                      <a:pt x="3386" y="1315"/>
                    </a:lnTo>
                    <a:lnTo>
                      <a:pt x="3411" y="1510"/>
                    </a:lnTo>
                    <a:lnTo>
                      <a:pt x="3411" y="1705"/>
                    </a:lnTo>
                    <a:lnTo>
                      <a:pt x="3411" y="1705"/>
                    </a:lnTo>
                    <a:lnTo>
                      <a:pt x="3411" y="1900"/>
                    </a:lnTo>
                    <a:lnTo>
                      <a:pt x="3386" y="2095"/>
                    </a:lnTo>
                    <a:lnTo>
                      <a:pt x="3337" y="2265"/>
                    </a:lnTo>
                    <a:lnTo>
                      <a:pt x="3289" y="2460"/>
                    </a:lnTo>
                    <a:lnTo>
                      <a:pt x="3216" y="2630"/>
                    </a:lnTo>
                    <a:lnTo>
                      <a:pt x="3118" y="2801"/>
                    </a:lnTo>
                    <a:lnTo>
                      <a:pt x="3021" y="2971"/>
                    </a:lnTo>
                    <a:lnTo>
                      <a:pt x="2923" y="3117"/>
                    </a:lnTo>
                    <a:lnTo>
                      <a:pt x="2802" y="3264"/>
                    </a:lnTo>
                    <a:lnTo>
                      <a:pt x="2656" y="3385"/>
                    </a:lnTo>
                    <a:lnTo>
                      <a:pt x="2509" y="3483"/>
                    </a:lnTo>
                    <a:lnTo>
                      <a:pt x="2363" y="3580"/>
                    </a:lnTo>
                    <a:lnTo>
                      <a:pt x="2217" y="3653"/>
                    </a:lnTo>
                    <a:lnTo>
                      <a:pt x="2047" y="3702"/>
                    </a:lnTo>
                    <a:lnTo>
                      <a:pt x="1876" y="3751"/>
                    </a:lnTo>
                    <a:lnTo>
                      <a:pt x="1706" y="3751"/>
                    </a:lnTo>
                    <a:lnTo>
                      <a:pt x="1706" y="3751"/>
                    </a:lnTo>
                    <a:lnTo>
                      <a:pt x="1535" y="3751"/>
                    </a:lnTo>
                    <a:lnTo>
                      <a:pt x="1365" y="3702"/>
                    </a:lnTo>
                    <a:lnTo>
                      <a:pt x="1194" y="3653"/>
                    </a:lnTo>
                    <a:lnTo>
                      <a:pt x="1048" y="3580"/>
                    </a:lnTo>
                    <a:lnTo>
                      <a:pt x="902" y="3483"/>
                    </a:lnTo>
                    <a:lnTo>
                      <a:pt x="756" y="3385"/>
                    </a:lnTo>
                    <a:lnTo>
                      <a:pt x="610" y="3264"/>
                    </a:lnTo>
                    <a:lnTo>
                      <a:pt x="488" y="3117"/>
                    </a:lnTo>
                    <a:lnTo>
                      <a:pt x="391" y="2971"/>
                    </a:lnTo>
                    <a:lnTo>
                      <a:pt x="293" y="2801"/>
                    </a:lnTo>
                    <a:lnTo>
                      <a:pt x="196" y="2630"/>
                    </a:lnTo>
                    <a:lnTo>
                      <a:pt x="123" y="2460"/>
                    </a:lnTo>
                    <a:lnTo>
                      <a:pt x="74" y="2265"/>
                    </a:lnTo>
                    <a:lnTo>
                      <a:pt x="25" y="2095"/>
                    </a:lnTo>
                    <a:lnTo>
                      <a:pt x="1" y="1900"/>
                    </a:lnTo>
                    <a:lnTo>
                      <a:pt x="1" y="1705"/>
                    </a:lnTo>
                    <a:lnTo>
                      <a:pt x="1" y="1705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D745583-B046-4E40-9E72-7D77E00072A7}"/>
                </a:ext>
              </a:extLst>
            </p:cNvPr>
            <p:cNvSpPr txBox="1"/>
            <p:nvPr/>
          </p:nvSpPr>
          <p:spPr>
            <a:xfrm>
              <a:off x="6579737" y="2055396"/>
              <a:ext cx="9334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feedback</a:t>
              </a:r>
              <a:endParaRPr lang="de-DE" i="1" dirty="0"/>
            </a:p>
          </p:txBody>
        </p:sp>
        <p:grpSp>
          <p:nvGrpSpPr>
            <p:cNvPr id="66" name="Google Shape;478;p39">
              <a:extLst>
                <a:ext uri="{FF2B5EF4-FFF2-40B4-BE49-F238E27FC236}">
                  <a16:creationId xmlns:a16="http://schemas.microsoft.com/office/drawing/2014/main" id="{DBC7D039-7ED2-4CDC-BFCA-0268775E8E89}"/>
                </a:ext>
              </a:extLst>
            </p:cNvPr>
            <p:cNvGrpSpPr/>
            <p:nvPr/>
          </p:nvGrpSpPr>
          <p:grpSpPr>
            <a:xfrm>
              <a:off x="7823025" y="2186803"/>
              <a:ext cx="320379" cy="320379"/>
              <a:chOff x="1278900" y="2333250"/>
              <a:chExt cx="381175" cy="381175"/>
            </a:xfrm>
          </p:grpSpPr>
          <p:sp>
            <p:nvSpPr>
              <p:cNvPr id="67" name="Google Shape;479;p39">
                <a:extLst>
                  <a:ext uri="{FF2B5EF4-FFF2-40B4-BE49-F238E27FC236}">
                    <a16:creationId xmlns:a16="http://schemas.microsoft.com/office/drawing/2014/main" id="{4FBD5056-4906-4D48-ABF5-24EDB0C0F7CA}"/>
                  </a:ext>
                </a:extLst>
              </p:cNvPr>
              <p:cNvSpPr/>
              <p:nvPr/>
            </p:nvSpPr>
            <p:spPr>
              <a:xfrm>
                <a:off x="1278900" y="2333250"/>
                <a:ext cx="381175" cy="381175"/>
              </a:xfrm>
              <a:custGeom>
                <a:avLst/>
                <a:gdLst/>
                <a:ahLst/>
                <a:cxnLst/>
                <a:rect l="l" t="t" r="r" b="b"/>
                <a:pathLst>
                  <a:path w="15247" h="15247" fill="none" extrusionOk="0">
                    <a:moveTo>
                      <a:pt x="7623" y="0"/>
                    </a:moveTo>
                    <a:lnTo>
                      <a:pt x="7623" y="0"/>
                    </a:lnTo>
                    <a:lnTo>
                      <a:pt x="7233" y="0"/>
                    </a:lnTo>
                    <a:lnTo>
                      <a:pt x="6844" y="49"/>
                    </a:lnTo>
                    <a:lnTo>
                      <a:pt x="6454" y="98"/>
                    </a:lnTo>
                    <a:lnTo>
                      <a:pt x="6089" y="147"/>
                    </a:lnTo>
                    <a:lnTo>
                      <a:pt x="5723" y="244"/>
                    </a:lnTo>
                    <a:lnTo>
                      <a:pt x="5358" y="341"/>
                    </a:lnTo>
                    <a:lnTo>
                      <a:pt x="4993" y="463"/>
                    </a:lnTo>
                    <a:lnTo>
                      <a:pt x="4652" y="609"/>
                    </a:lnTo>
                    <a:lnTo>
                      <a:pt x="4311" y="755"/>
                    </a:lnTo>
                    <a:lnTo>
                      <a:pt x="3994" y="926"/>
                    </a:lnTo>
                    <a:lnTo>
                      <a:pt x="3678" y="1096"/>
                    </a:lnTo>
                    <a:lnTo>
                      <a:pt x="3361" y="1291"/>
                    </a:lnTo>
                    <a:lnTo>
                      <a:pt x="3069" y="1510"/>
                    </a:lnTo>
                    <a:lnTo>
                      <a:pt x="2777" y="1730"/>
                    </a:lnTo>
                    <a:lnTo>
                      <a:pt x="2509" y="1973"/>
                    </a:lnTo>
                    <a:lnTo>
                      <a:pt x="2241" y="2241"/>
                    </a:lnTo>
                    <a:lnTo>
                      <a:pt x="1973" y="2509"/>
                    </a:lnTo>
                    <a:lnTo>
                      <a:pt x="1729" y="2777"/>
                    </a:lnTo>
                    <a:lnTo>
                      <a:pt x="1510" y="3069"/>
                    </a:lnTo>
                    <a:lnTo>
                      <a:pt x="1291" y="3361"/>
                    </a:lnTo>
                    <a:lnTo>
                      <a:pt x="1096" y="3678"/>
                    </a:lnTo>
                    <a:lnTo>
                      <a:pt x="926" y="3995"/>
                    </a:lnTo>
                    <a:lnTo>
                      <a:pt x="755" y="4311"/>
                    </a:lnTo>
                    <a:lnTo>
                      <a:pt x="609" y="4652"/>
                    </a:lnTo>
                    <a:lnTo>
                      <a:pt x="463" y="4993"/>
                    </a:lnTo>
                    <a:lnTo>
                      <a:pt x="341" y="5358"/>
                    </a:lnTo>
                    <a:lnTo>
                      <a:pt x="244" y="5724"/>
                    </a:lnTo>
                    <a:lnTo>
                      <a:pt x="146" y="6089"/>
                    </a:lnTo>
                    <a:lnTo>
                      <a:pt x="97" y="6454"/>
                    </a:lnTo>
                    <a:lnTo>
                      <a:pt x="49" y="6844"/>
                    </a:lnTo>
                    <a:lnTo>
                      <a:pt x="0" y="7234"/>
                    </a:lnTo>
                    <a:lnTo>
                      <a:pt x="0" y="7623"/>
                    </a:lnTo>
                    <a:lnTo>
                      <a:pt x="0" y="7623"/>
                    </a:lnTo>
                    <a:lnTo>
                      <a:pt x="0" y="8013"/>
                    </a:lnTo>
                    <a:lnTo>
                      <a:pt x="49" y="8403"/>
                    </a:lnTo>
                    <a:lnTo>
                      <a:pt x="97" y="8793"/>
                    </a:lnTo>
                    <a:lnTo>
                      <a:pt x="146" y="9158"/>
                    </a:lnTo>
                    <a:lnTo>
                      <a:pt x="244" y="9523"/>
                    </a:lnTo>
                    <a:lnTo>
                      <a:pt x="341" y="9889"/>
                    </a:lnTo>
                    <a:lnTo>
                      <a:pt x="463" y="10254"/>
                    </a:lnTo>
                    <a:lnTo>
                      <a:pt x="609" y="10595"/>
                    </a:lnTo>
                    <a:lnTo>
                      <a:pt x="755" y="10936"/>
                    </a:lnTo>
                    <a:lnTo>
                      <a:pt x="926" y="11252"/>
                    </a:lnTo>
                    <a:lnTo>
                      <a:pt x="1096" y="11569"/>
                    </a:lnTo>
                    <a:lnTo>
                      <a:pt x="1291" y="11886"/>
                    </a:lnTo>
                    <a:lnTo>
                      <a:pt x="1510" y="12178"/>
                    </a:lnTo>
                    <a:lnTo>
                      <a:pt x="1729" y="12470"/>
                    </a:lnTo>
                    <a:lnTo>
                      <a:pt x="1973" y="12738"/>
                    </a:lnTo>
                    <a:lnTo>
                      <a:pt x="2241" y="13006"/>
                    </a:lnTo>
                    <a:lnTo>
                      <a:pt x="2509" y="13274"/>
                    </a:lnTo>
                    <a:lnTo>
                      <a:pt x="2777" y="13517"/>
                    </a:lnTo>
                    <a:lnTo>
                      <a:pt x="3069" y="13737"/>
                    </a:lnTo>
                    <a:lnTo>
                      <a:pt x="3361" y="13956"/>
                    </a:lnTo>
                    <a:lnTo>
                      <a:pt x="3678" y="14151"/>
                    </a:lnTo>
                    <a:lnTo>
                      <a:pt x="3994" y="14321"/>
                    </a:lnTo>
                    <a:lnTo>
                      <a:pt x="4311" y="14492"/>
                    </a:lnTo>
                    <a:lnTo>
                      <a:pt x="4652" y="14638"/>
                    </a:lnTo>
                    <a:lnTo>
                      <a:pt x="4993" y="14784"/>
                    </a:lnTo>
                    <a:lnTo>
                      <a:pt x="5358" y="14906"/>
                    </a:lnTo>
                    <a:lnTo>
                      <a:pt x="5723" y="15003"/>
                    </a:lnTo>
                    <a:lnTo>
                      <a:pt x="6089" y="15100"/>
                    </a:lnTo>
                    <a:lnTo>
                      <a:pt x="6454" y="15149"/>
                    </a:lnTo>
                    <a:lnTo>
                      <a:pt x="6844" y="15198"/>
                    </a:lnTo>
                    <a:lnTo>
                      <a:pt x="7233" y="15247"/>
                    </a:lnTo>
                    <a:lnTo>
                      <a:pt x="7623" y="15247"/>
                    </a:lnTo>
                    <a:lnTo>
                      <a:pt x="7623" y="15247"/>
                    </a:lnTo>
                    <a:lnTo>
                      <a:pt x="8013" y="15247"/>
                    </a:lnTo>
                    <a:lnTo>
                      <a:pt x="8403" y="15198"/>
                    </a:lnTo>
                    <a:lnTo>
                      <a:pt x="8792" y="15149"/>
                    </a:lnTo>
                    <a:lnTo>
                      <a:pt x="9158" y="15100"/>
                    </a:lnTo>
                    <a:lnTo>
                      <a:pt x="9523" y="15003"/>
                    </a:lnTo>
                    <a:lnTo>
                      <a:pt x="9888" y="14906"/>
                    </a:lnTo>
                    <a:lnTo>
                      <a:pt x="10253" y="14784"/>
                    </a:lnTo>
                    <a:lnTo>
                      <a:pt x="10594" y="14638"/>
                    </a:lnTo>
                    <a:lnTo>
                      <a:pt x="10935" y="14492"/>
                    </a:lnTo>
                    <a:lnTo>
                      <a:pt x="11252" y="14321"/>
                    </a:lnTo>
                    <a:lnTo>
                      <a:pt x="11569" y="14151"/>
                    </a:lnTo>
                    <a:lnTo>
                      <a:pt x="11885" y="13956"/>
                    </a:lnTo>
                    <a:lnTo>
                      <a:pt x="12178" y="13737"/>
                    </a:lnTo>
                    <a:lnTo>
                      <a:pt x="12470" y="13517"/>
                    </a:lnTo>
                    <a:lnTo>
                      <a:pt x="12738" y="13274"/>
                    </a:lnTo>
                    <a:lnTo>
                      <a:pt x="13006" y="13006"/>
                    </a:lnTo>
                    <a:lnTo>
                      <a:pt x="13273" y="12738"/>
                    </a:lnTo>
                    <a:lnTo>
                      <a:pt x="13517" y="12470"/>
                    </a:lnTo>
                    <a:lnTo>
                      <a:pt x="13736" y="12178"/>
                    </a:lnTo>
                    <a:lnTo>
                      <a:pt x="13955" y="11886"/>
                    </a:lnTo>
                    <a:lnTo>
                      <a:pt x="14150" y="11569"/>
                    </a:lnTo>
                    <a:lnTo>
                      <a:pt x="14321" y="11252"/>
                    </a:lnTo>
                    <a:lnTo>
                      <a:pt x="14491" y="10936"/>
                    </a:lnTo>
                    <a:lnTo>
                      <a:pt x="14637" y="10595"/>
                    </a:lnTo>
                    <a:lnTo>
                      <a:pt x="14783" y="10254"/>
                    </a:lnTo>
                    <a:lnTo>
                      <a:pt x="14905" y="9889"/>
                    </a:lnTo>
                    <a:lnTo>
                      <a:pt x="15003" y="9523"/>
                    </a:lnTo>
                    <a:lnTo>
                      <a:pt x="15100" y="9158"/>
                    </a:lnTo>
                    <a:lnTo>
                      <a:pt x="15149" y="8793"/>
                    </a:lnTo>
                    <a:lnTo>
                      <a:pt x="15198" y="8403"/>
                    </a:lnTo>
                    <a:lnTo>
                      <a:pt x="15246" y="8013"/>
                    </a:lnTo>
                    <a:lnTo>
                      <a:pt x="15246" y="7623"/>
                    </a:lnTo>
                    <a:lnTo>
                      <a:pt x="15246" y="7623"/>
                    </a:lnTo>
                    <a:lnTo>
                      <a:pt x="15246" y="7234"/>
                    </a:lnTo>
                    <a:lnTo>
                      <a:pt x="15198" y="6844"/>
                    </a:lnTo>
                    <a:lnTo>
                      <a:pt x="15149" y="6454"/>
                    </a:lnTo>
                    <a:lnTo>
                      <a:pt x="15100" y="6089"/>
                    </a:lnTo>
                    <a:lnTo>
                      <a:pt x="15003" y="5724"/>
                    </a:lnTo>
                    <a:lnTo>
                      <a:pt x="14905" y="5358"/>
                    </a:lnTo>
                    <a:lnTo>
                      <a:pt x="14783" y="4993"/>
                    </a:lnTo>
                    <a:lnTo>
                      <a:pt x="14637" y="4652"/>
                    </a:lnTo>
                    <a:lnTo>
                      <a:pt x="14491" y="4311"/>
                    </a:lnTo>
                    <a:lnTo>
                      <a:pt x="14321" y="3995"/>
                    </a:lnTo>
                    <a:lnTo>
                      <a:pt x="14150" y="3678"/>
                    </a:lnTo>
                    <a:lnTo>
                      <a:pt x="13955" y="3361"/>
                    </a:lnTo>
                    <a:lnTo>
                      <a:pt x="13736" y="3069"/>
                    </a:lnTo>
                    <a:lnTo>
                      <a:pt x="13517" y="2777"/>
                    </a:lnTo>
                    <a:lnTo>
                      <a:pt x="13273" y="2509"/>
                    </a:lnTo>
                    <a:lnTo>
                      <a:pt x="13006" y="2241"/>
                    </a:lnTo>
                    <a:lnTo>
                      <a:pt x="12738" y="1973"/>
                    </a:lnTo>
                    <a:lnTo>
                      <a:pt x="12470" y="1730"/>
                    </a:lnTo>
                    <a:lnTo>
                      <a:pt x="12178" y="1510"/>
                    </a:lnTo>
                    <a:lnTo>
                      <a:pt x="11885" y="1291"/>
                    </a:lnTo>
                    <a:lnTo>
                      <a:pt x="11569" y="1096"/>
                    </a:lnTo>
                    <a:lnTo>
                      <a:pt x="11252" y="926"/>
                    </a:lnTo>
                    <a:lnTo>
                      <a:pt x="10935" y="755"/>
                    </a:lnTo>
                    <a:lnTo>
                      <a:pt x="10594" y="609"/>
                    </a:lnTo>
                    <a:lnTo>
                      <a:pt x="10253" y="463"/>
                    </a:lnTo>
                    <a:lnTo>
                      <a:pt x="9888" y="341"/>
                    </a:lnTo>
                    <a:lnTo>
                      <a:pt x="9523" y="244"/>
                    </a:lnTo>
                    <a:lnTo>
                      <a:pt x="9158" y="147"/>
                    </a:lnTo>
                    <a:lnTo>
                      <a:pt x="8792" y="98"/>
                    </a:lnTo>
                    <a:lnTo>
                      <a:pt x="8403" y="49"/>
                    </a:lnTo>
                    <a:lnTo>
                      <a:pt x="8013" y="0"/>
                    </a:lnTo>
                    <a:lnTo>
                      <a:pt x="7623" y="0"/>
                    </a:lnTo>
                    <a:lnTo>
                      <a:pt x="7623" y="0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8" name="Google Shape;480;p39">
                <a:extLst>
                  <a:ext uri="{FF2B5EF4-FFF2-40B4-BE49-F238E27FC236}">
                    <a16:creationId xmlns:a16="http://schemas.microsoft.com/office/drawing/2014/main" id="{B3537F6E-9BA3-4C41-9EBB-1D5EBC0DFFF1}"/>
                  </a:ext>
                </a:extLst>
              </p:cNvPr>
              <p:cNvSpPr/>
              <p:nvPr/>
            </p:nvSpPr>
            <p:spPr>
              <a:xfrm>
                <a:off x="1525475" y="2503125"/>
                <a:ext cx="43875" cy="47525"/>
              </a:xfrm>
              <a:custGeom>
                <a:avLst/>
                <a:gdLst/>
                <a:ahLst/>
                <a:cxnLst/>
                <a:rect l="l" t="t" r="r" b="b"/>
                <a:pathLst>
                  <a:path w="1755" h="1901" fill="none" extrusionOk="0">
                    <a:moveTo>
                      <a:pt x="878" y="0"/>
                    </a:moveTo>
                    <a:lnTo>
                      <a:pt x="878" y="0"/>
                    </a:lnTo>
                    <a:lnTo>
                      <a:pt x="1048" y="25"/>
                    </a:lnTo>
                    <a:lnTo>
                      <a:pt x="1219" y="73"/>
                    </a:lnTo>
                    <a:lnTo>
                      <a:pt x="1365" y="171"/>
                    </a:lnTo>
                    <a:lnTo>
                      <a:pt x="1511" y="268"/>
                    </a:lnTo>
                    <a:lnTo>
                      <a:pt x="1608" y="414"/>
                    </a:lnTo>
                    <a:lnTo>
                      <a:pt x="1681" y="585"/>
                    </a:lnTo>
                    <a:lnTo>
                      <a:pt x="1730" y="755"/>
                    </a:lnTo>
                    <a:lnTo>
                      <a:pt x="1754" y="950"/>
                    </a:lnTo>
                    <a:lnTo>
                      <a:pt x="1754" y="950"/>
                    </a:lnTo>
                    <a:lnTo>
                      <a:pt x="1730" y="1145"/>
                    </a:lnTo>
                    <a:lnTo>
                      <a:pt x="1681" y="1316"/>
                    </a:lnTo>
                    <a:lnTo>
                      <a:pt x="1608" y="1486"/>
                    </a:lnTo>
                    <a:lnTo>
                      <a:pt x="1511" y="1632"/>
                    </a:lnTo>
                    <a:lnTo>
                      <a:pt x="1365" y="1730"/>
                    </a:lnTo>
                    <a:lnTo>
                      <a:pt x="1219" y="1827"/>
                    </a:lnTo>
                    <a:lnTo>
                      <a:pt x="1048" y="1876"/>
                    </a:lnTo>
                    <a:lnTo>
                      <a:pt x="878" y="1900"/>
                    </a:lnTo>
                    <a:lnTo>
                      <a:pt x="878" y="1900"/>
                    </a:lnTo>
                    <a:lnTo>
                      <a:pt x="707" y="1876"/>
                    </a:lnTo>
                    <a:lnTo>
                      <a:pt x="537" y="1827"/>
                    </a:lnTo>
                    <a:lnTo>
                      <a:pt x="390" y="1730"/>
                    </a:lnTo>
                    <a:lnTo>
                      <a:pt x="244" y="1632"/>
                    </a:lnTo>
                    <a:lnTo>
                      <a:pt x="147" y="1486"/>
                    </a:lnTo>
                    <a:lnTo>
                      <a:pt x="74" y="1316"/>
                    </a:lnTo>
                    <a:lnTo>
                      <a:pt x="25" y="1145"/>
                    </a:lnTo>
                    <a:lnTo>
                      <a:pt x="1" y="950"/>
                    </a:lnTo>
                    <a:lnTo>
                      <a:pt x="1" y="950"/>
                    </a:lnTo>
                    <a:lnTo>
                      <a:pt x="25" y="755"/>
                    </a:lnTo>
                    <a:lnTo>
                      <a:pt x="74" y="585"/>
                    </a:lnTo>
                    <a:lnTo>
                      <a:pt x="147" y="414"/>
                    </a:lnTo>
                    <a:lnTo>
                      <a:pt x="244" y="268"/>
                    </a:lnTo>
                    <a:lnTo>
                      <a:pt x="390" y="171"/>
                    </a:lnTo>
                    <a:lnTo>
                      <a:pt x="537" y="73"/>
                    </a:lnTo>
                    <a:lnTo>
                      <a:pt x="707" y="25"/>
                    </a:lnTo>
                    <a:lnTo>
                      <a:pt x="878" y="0"/>
                    </a:lnTo>
                    <a:lnTo>
                      <a:pt x="878" y="0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9" name="Google Shape;481;p39">
                <a:extLst>
                  <a:ext uri="{FF2B5EF4-FFF2-40B4-BE49-F238E27FC236}">
                    <a16:creationId xmlns:a16="http://schemas.microsoft.com/office/drawing/2014/main" id="{B4D2444C-6AF9-46A8-9436-74FB932C633C}"/>
                  </a:ext>
                </a:extLst>
              </p:cNvPr>
              <p:cNvSpPr/>
              <p:nvPr/>
            </p:nvSpPr>
            <p:spPr>
              <a:xfrm>
                <a:off x="1369600" y="2503125"/>
                <a:ext cx="43875" cy="47525"/>
              </a:xfrm>
              <a:custGeom>
                <a:avLst/>
                <a:gdLst/>
                <a:ahLst/>
                <a:cxnLst/>
                <a:rect l="l" t="t" r="r" b="b"/>
                <a:pathLst>
                  <a:path w="1755" h="1901" fill="none" extrusionOk="0">
                    <a:moveTo>
                      <a:pt x="878" y="0"/>
                    </a:moveTo>
                    <a:lnTo>
                      <a:pt x="878" y="0"/>
                    </a:lnTo>
                    <a:lnTo>
                      <a:pt x="1048" y="25"/>
                    </a:lnTo>
                    <a:lnTo>
                      <a:pt x="1219" y="73"/>
                    </a:lnTo>
                    <a:lnTo>
                      <a:pt x="1365" y="171"/>
                    </a:lnTo>
                    <a:lnTo>
                      <a:pt x="1511" y="268"/>
                    </a:lnTo>
                    <a:lnTo>
                      <a:pt x="1608" y="414"/>
                    </a:lnTo>
                    <a:lnTo>
                      <a:pt x="1681" y="585"/>
                    </a:lnTo>
                    <a:lnTo>
                      <a:pt x="1730" y="755"/>
                    </a:lnTo>
                    <a:lnTo>
                      <a:pt x="1754" y="950"/>
                    </a:lnTo>
                    <a:lnTo>
                      <a:pt x="1754" y="950"/>
                    </a:lnTo>
                    <a:lnTo>
                      <a:pt x="1730" y="1145"/>
                    </a:lnTo>
                    <a:lnTo>
                      <a:pt x="1681" y="1316"/>
                    </a:lnTo>
                    <a:lnTo>
                      <a:pt x="1608" y="1486"/>
                    </a:lnTo>
                    <a:lnTo>
                      <a:pt x="1511" y="1632"/>
                    </a:lnTo>
                    <a:lnTo>
                      <a:pt x="1365" y="1730"/>
                    </a:lnTo>
                    <a:lnTo>
                      <a:pt x="1219" y="1827"/>
                    </a:lnTo>
                    <a:lnTo>
                      <a:pt x="1048" y="1876"/>
                    </a:lnTo>
                    <a:lnTo>
                      <a:pt x="878" y="1900"/>
                    </a:lnTo>
                    <a:lnTo>
                      <a:pt x="878" y="1900"/>
                    </a:lnTo>
                    <a:lnTo>
                      <a:pt x="707" y="1876"/>
                    </a:lnTo>
                    <a:lnTo>
                      <a:pt x="537" y="1827"/>
                    </a:lnTo>
                    <a:lnTo>
                      <a:pt x="391" y="1730"/>
                    </a:lnTo>
                    <a:lnTo>
                      <a:pt x="244" y="1632"/>
                    </a:lnTo>
                    <a:lnTo>
                      <a:pt x="147" y="1486"/>
                    </a:lnTo>
                    <a:lnTo>
                      <a:pt x="74" y="1316"/>
                    </a:lnTo>
                    <a:lnTo>
                      <a:pt x="25" y="1145"/>
                    </a:lnTo>
                    <a:lnTo>
                      <a:pt x="1" y="950"/>
                    </a:lnTo>
                    <a:lnTo>
                      <a:pt x="1" y="950"/>
                    </a:lnTo>
                    <a:lnTo>
                      <a:pt x="25" y="755"/>
                    </a:lnTo>
                    <a:lnTo>
                      <a:pt x="74" y="585"/>
                    </a:lnTo>
                    <a:lnTo>
                      <a:pt x="147" y="414"/>
                    </a:lnTo>
                    <a:lnTo>
                      <a:pt x="244" y="268"/>
                    </a:lnTo>
                    <a:lnTo>
                      <a:pt x="391" y="171"/>
                    </a:lnTo>
                    <a:lnTo>
                      <a:pt x="537" y="73"/>
                    </a:lnTo>
                    <a:lnTo>
                      <a:pt x="707" y="25"/>
                    </a:lnTo>
                    <a:lnTo>
                      <a:pt x="878" y="0"/>
                    </a:lnTo>
                    <a:lnTo>
                      <a:pt x="878" y="0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0" name="Google Shape;482;p39">
                <a:extLst>
                  <a:ext uri="{FF2B5EF4-FFF2-40B4-BE49-F238E27FC236}">
                    <a16:creationId xmlns:a16="http://schemas.microsoft.com/office/drawing/2014/main" id="{0EA4ED1E-E054-4CFF-BB49-39BFF1CDF84D}"/>
                  </a:ext>
                </a:extLst>
              </p:cNvPr>
              <p:cNvSpPr/>
              <p:nvPr/>
            </p:nvSpPr>
            <p:spPr>
              <a:xfrm>
                <a:off x="1369600" y="2604200"/>
                <a:ext cx="199750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7990" h="1633" fill="none" extrusionOk="0">
                    <a:moveTo>
                      <a:pt x="7989" y="0"/>
                    </a:moveTo>
                    <a:lnTo>
                      <a:pt x="7989" y="0"/>
                    </a:lnTo>
                    <a:lnTo>
                      <a:pt x="7575" y="366"/>
                    </a:lnTo>
                    <a:lnTo>
                      <a:pt x="7137" y="707"/>
                    </a:lnTo>
                    <a:lnTo>
                      <a:pt x="6650" y="975"/>
                    </a:lnTo>
                    <a:lnTo>
                      <a:pt x="6163" y="1218"/>
                    </a:lnTo>
                    <a:lnTo>
                      <a:pt x="5627" y="1389"/>
                    </a:lnTo>
                    <a:lnTo>
                      <a:pt x="5115" y="1535"/>
                    </a:lnTo>
                    <a:lnTo>
                      <a:pt x="4555" y="1608"/>
                    </a:lnTo>
                    <a:lnTo>
                      <a:pt x="3995" y="1632"/>
                    </a:lnTo>
                    <a:lnTo>
                      <a:pt x="3995" y="1632"/>
                    </a:lnTo>
                    <a:lnTo>
                      <a:pt x="3435" y="1608"/>
                    </a:lnTo>
                    <a:lnTo>
                      <a:pt x="2875" y="1535"/>
                    </a:lnTo>
                    <a:lnTo>
                      <a:pt x="2363" y="1389"/>
                    </a:lnTo>
                    <a:lnTo>
                      <a:pt x="1828" y="1218"/>
                    </a:lnTo>
                    <a:lnTo>
                      <a:pt x="1340" y="975"/>
                    </a:lnTo>
                    <a:lnTo>
                      <a:pt x="853" y="707"/>
                    </a:lnTo>
                    <a:lnTo>
                      <a:pt x="415" y="366"/>
                    </a:lnTo>
                    <a:lnTo>
                      <a:pt x="1" y="0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71" name="Google Shape;734;p39">
              <a:extLst>
                <a:ext uri="{FF2B5EF4-FFF2-40B4-BE49-F238E27FC236}">
                  <a16:creationId xmlns:a16="http://schemas.microsoft.com/office/drawing/2014/main" id="{6AF3C5AB-2103-42A4-86C9-3DA74AA6CFBF}"/>
                </a:ext>
              </a:extLst>
            </p:cNvPr>
            <p:cNvGrpSpPr/>
            <p:nvPr/>
          </p:nvGrpSpPr>
          <p:grpSpPr>
            <a:xfrm>
              <a:off x="4804095" y="2931404"/>
              <a:ext cx="363369" cy="221115"/>
              <a:chOff x="3269900" y="3064500"/>
              <a:chExt cx="432325" cy="263075"/>
            </a:xfrm>
          </p:grpSpPr>
          <p:sp>
            <p:nvSpPr>
              <p:cNvPr id="72" name="Google Shape;735;p39">
                <a:extLst>
                  <a:ext uri="{FF2B5EF4-FFF2-40B4-BE49-F238E27FC236}">
                    <a16:creationId xmlns:a16="http://schemas.microsoft.com/office/drawing/2014/main" id="{DF6611E1-DC9C-40AF-92F0-814523B536C2}"/>
                  </a:ext>
                </a:extLst>
              </p:cNvPr>
              <p:cNvSpPr/>
              <p:nvPr/>
            </p:nvSpPr>
            <p:spPr>
              <a:xfrm>
                <a:off x="3269900" y="3064500"/>
                <a:ext cx="432325" cy="263075"/>
              </a:xfrm>
              <a:custGeom>
                <a:avLst/>
                <a:gdLst/>
                <a:ahLst/>
                <a:cxnLst/>
                <a:rect l="l" t="t" r="r" b="b"/>
                <a:pathLst>
                  <a:path w="17293" h="10523" fill="none" extrusionOk="0">
                    <a:moveTo>
                      <a:pt x="14711" y="7916"/>
                    </a:moveTo>
                    <a:lnTo>
                      <a:pt x="14711" y="7916"/>
                    </a:lnTo>
                    <a:lnTo>
                      <a:pt x="14151" y="8379"/>
                    </a:lnTo>
                    <a:lnTo>
                      <a:pt x="13493" y="8842"/>
                    </a:lnTo>
                    <a:lnTo>
                      <a:pt x="12811" y="9280"/>
                    </a:lnTo>
                    <a:lnTo>
                      <a:pt x="12446" y="9475"/>
                    </a:lnTo>
                    <a:lnTo>
                      <a:pt x="12056" y="9670"/>
                    </a:lnTo>
                    <a:lnTo>
                      <a:pt x="11667" y="9840"/>
                    </a:lnTo>
                    <a:lnTo>
                      <a:pt x="11253" y="10011"/>
                    </a:lnTo>
                    <a:lnTo>
                      <a:pt x="10839" y="10157"/>
                    </a:lnTo>
                    <a:lnTo>
                      <a:pt x="10425" y="10278"/>
                    </a:lnTo>
                    <a:lnTo>
                      <a:pt x="9986" y="10376"/>
                    </a:lnTo>
                    <a:lnTo>
                      <a:pt x="9548" y="10449"/>
                    </a:lnTo>
                    <a:lnTo>
                      <a:pt x="9109" y="10498"/>
                    </a:lnTo>
                    <a:lnTo>
                      <a:pt x="8647" y="10522"/>
                    </a:lnTo>
                    <a:lnTo>
                      <a:pt x="8647" y="10522"/>
                    </a:lnTo>
                    <a:lnTo>
                      <a:pt x="8233" y="10522"/>
                    </a:lnTo>
                    <a:lnTo>
                      <a:pt x="7843" y="10473"/>
                    </a:lnTo>
                    <a:lnTo>
                      <a:pt x="7453" y="10425"/>
                    </a:lnTo>
                    <a:lnTo>
                      <a:pt x="7064" y="10327"/>
                    </a:lnTo>
                    <a:lnTo>
                      <a:pt x="6674" y="10230"/>
                    </a:lnTo>
                    <a:lnTo>
                      <a:pt x="6284" y="10108"/>
                    </a:lnTo>
                    <a:lnTo>
                      <a:pt x="5919" y="9986"/>
                    </a:lnTo>
                    <a:lnTo>
                      <a:pt x="5554" y="9840"/>
                    </a:lnTo>
                    <a:lnTo>
                      <a:pt x="5213" y="9670"/>
                    </a:lnTo>
                    <a:lnTo>
                      <a:pt x="4847" y="9499"/>
                    </a:lnTo>
                    <a:lnTo>
                      <a:pt x="4190" y="9109"/>
                    </a:lnTo>
                    <a:lnTo>
                      <a:pt x="3557" y="8695"/>
                    </a:lnTo>
                    <a:lnTo>
                      <a:pt x="2972" y="8233"/>
                    </a:lnTo>
                    <a:lnTo>
                      <a:pt x="2412" y="7794"/>
                    </a:lnTo>
                    <a:lnTo>
                      <a:pt x="1900" y="7332"/>
                    </a:lnTo>
                    <a:lnTo>
                      <a:pt x="1438" y="6893"/>
                    </a:lnTo>
                    <a:lnTo>
                      <a:pt x="1048" y="6479"/>
                    </a:lnTo>
                    <a:lnTo>
                      <a:pt x="390" y="5748"/>
                    </a:lnTo>
                    <a:lnTo>
                      <a:pt x="1" y="5261"/>
                    </a:lnTo>
                    <a:lnTo>
                      <a:pt x="1" y="5261"/>
                    </a:lnTo>
                    <a:lnTo>
                      <a:pt x="390" y="4774"/>
                    </a:lnTo>
                    <a:lnTo>
                      <a:pt x="1048" y="4044"/>
                    </a:lnTo>
                    <a:lnTo>
                      <a:pt x="1438" y="3630"/>
                    </a:lnTo>
                    <a:lnTo>
                      <a:pt x="1900" y="3191"/>
                    </a:lnTo>
                    <a:lnTo>
                      <a:pt x="2412" y="2728"/>
                    </a:lnTo>
                    <a:lnTo>
                      <a:pt x="2972" y="2290"/>
                    </a:lnTo>
                    <a:lnTo>
                      <a:pt x="3557" y="1852"/>
                    </a:lnTo>
                    <a:lnTo>
                      <a:pt x="4190" y="1413"/>
                    </a:lnTo>
                    <a:lnTo>
                      <a:pt x="4847" y="1024"/>
                    </a:lnTo>
                    <a:lnTo>
                      <a:pt x="5213" y="853"/>
                    </a:lnTo>
                    <a:lnTo>
                      <a:pt x="5554" y="683"/>
                    </a:lnTo>
                    <a:lnTo>
                      <a:pt x="5919" y="536"/>
                    </a:lnTo>
                    <a:lnTo>
                      <a:pt x="6284" y="415"/>
                    </a:lnTo>
                    <a:lnTo>
                      <a:pt x="6674" y="293"/>
                    </a:lnTo>
                    <a:lnTo>
                      <a:pt x="7064" y="196"/>
                    </a:lnTo>
                    <a:lnTo>
                      <a:pt x="7453" y="98"/>
                    </a:lnTo>
                    <a:lnTo>
                      <a:pt x="7843" y="49"/>
                    </a:lnTo>
                    <a:lnTo>
                      <a:pt x="8233" y="1"/>
                    </a:lnTo>
                    <a:lnTo>
                      <a:pt x="8647" y="1"/>
                    </a:lnTo>
                    <a:lnTo>
                      <a:pt x="8647" y="1"/>
                    </a:lnTo>
                    <a:lnTo>
                      <a:pt x="9109" y="25"/>
                    </a:lnTo>
                    <a:lnTo>
                      <a:pt x="9548" y="74"/>
                    </a:lnTo>
                    <a:lnTo>
                      <a:pt x="9986" y="147"/>
                    </a:lnTo>
                    <a:lnTo>
                      <a:pt x="10425" y="244"/>
                    </a:lnTo>
                    <a:lnTo>
                      <a:pt x="10839" y="366"/>
                    </a:lnTo>
                    <a:lnTo>
                      <a:pt x="11253" y="512"/>
                    </a:lnTo>
                    <a:lnTo>
                      <a:pt x="11667" y="683"/>
                    </a:lnTo>
                    <a:lnTo>
                      <a:pt x="12056" y="853"/>
                    </a:lnTo>
                    <a:lnTo>
                      <a:pt x="12446" y="1048"/>
                    </a:lnTo>
                    <a:lnTo>
                      <a:pt x="12811" y="1243"/>
                    </a:lnTo>
                    <a:lnTo>
                      <a:pt x="13493" y="1681"/>
                    </a:lnTo>
                    <a:lnTo>
                      <a:pt x="14151" y="2144"/>
                    </a:lnTo>
                    <a:lnTo>
                      <a:pt x="14711" y="2607"/>
                    </a:lnTo>
                    <a:lnTo>
                      <a:pt x="14711" y="2607"/>
                    </a:lnTo>
                    <a:lnTo>
                      <a:pt x="15198" y="3021"/>
                    </a:lnTo>
                    <a:lnTo>
                      <a:pt x="15637" y="3435"/>
                    </a:lnTo>
                    <a:lnTo>
                      <a:pt x="16026" y="3824"/>
                    </a:lnTo>
                    <a:lnTo>
                      <a:pt x="16367" y="4190"/>
                    </a:lnTo>
                    <a:lnTo>
                      <a:pt x="16927" y="4823"/>
                    </a:lnTo>
                    <a:lnTo>
                      <a:pt x="17293" y="5261"/>
                    </a:lnTo>
                    <a:lnTo>
                      <a:pt x="17293" y="5261"/>
                    </a:lnTo>
                    <a:lnTo>
                      <a:pt x="16927" y="5700"/>
                    </a:lnTo>
                    <a:lnTo>
                      <a:pt x="16367" y="6333"/>
                    </a:lnTo>
                    <a:lnTo>
                      <a:pt x="16026" y="6698"/>
                    </a:lnTo>
                    <a:lnTo>
                      <a:pt x="15637" y="7088"/>
                    </a:lnTo>
                    <a:lnTo>
                      <a:pt x="15198" y="7502"/>
                    </a:lnTo>
                    <a:lnTo>
                      <a:pt x="14711" y="7916"/>
                    </a:lnTo>
                    <a:lnTo>
                      <a:pt x="14711" y="7916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3" name="Google Shape;736;p39">
                <a:extLst>
                  <a:ext uri="{FF2B5EF4-FFF2-40B4-BE49-F238E27FC236}">
                    <a16:creationId xmlns:a16="http://schemas.microsoft.com/office/drawing/2014/main" id="{8DCC6DA2-4E18-4097-93C7-E08D8B471308}"/>
                  </a:ext>
                </a:extLst>
              </p:cNvPr>
              <p:cNvSpPr/>
              <p:nvPr/>
            </p:nvSpPr>
            <p:spPr>
              <a:xfrm>
                <a:off x="3445875" y="3155825"/>
                <a:ext cx="80400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3216" h="3216" fill="none" extrusionOk="0">
                    <a:moveTo>
                      <a:pt x="0" y="1608"/>
                    </a:moveTo>
                    <a:lnTo>
                      <a:pt x="0" y="1608"/>
                    </a:lnTo>
                    <a:lnTo>
                      <a:pt x="25" y="1438"/>
                    </a:lnTo>
                    <a:lnTo>
                      <a:pt x="49" y="1292"/>
                    </a:lnTo>
                    <a:lnTo>
                      <a:pt x="73" y="1121"/>
                    </a:lnTo>
                    <a:lnTo>
                      <a:pt x="146" y="975"/>
                    </a:lnTo>
                    <a:lnTo>
                      <a:pt x="195" y="853"/>
                    </a:lnTo>
                    <a:lnTo>
                      <a:pt x="293" y="707"/>
                    </a:lnTo>
                    <a:lnTo>
                      <a:pt x="366" y="585"/>
                    </a:lnTo>
                    <a:lnTo>
                      <a:pt x="487" y="488"/>
                    </a:lnTo>
                    <a:lnTo>
                      <a:pt x="585" y="366"/>
                    </a:lnTo>
                    <a:lnTo>
                      <a:pt x="707" y="293"/>
                    </a:lnTo>
                    <a:lnTo>
                      <a:pt x="853" y="196"/>
                    </a:lnTo>
                    <a:lnTo>
                      <a:pt x="974" y="147"/>
                    </a:lnTo>
                    <a:lnTo>
                      <a:pt x="1121" y="74"/>
                    </a:lnTo>
                    <a:lnTo>
                      <a:pt x="1291" y="50"/>
                    </a:lnTo>
                    <a:lnTo>
                      <a:pt x="1437" y="25"/>
                    </a:lnTo>
                    <a:lnTo>
                      <a:pt x="1608" y="1"/>
                    </a:lnTo>
                    <a:lnTo>
                      <a:pt x="1608" y="1"/>
                    </a:lnTo>
                    <a:lnTo>
                      <a:pt x="1778" y="25"/>
                    </a:lnTo>
                    <a:lnTo>
                      <a:pt x="1924" y="50"/>
                    </a:lnTo>
                    <a:lnTo>
                      <a:pt x="2095" y="74"/>
                    </a:lnTo>
                    <a:lnTo>
                      <a:pt x="2241" y="147"/>
                    </a:lnTo>
                    <a:lnTo>
                      <a:pt x="2363" y="196"/>
                    </a:lnTo>
                    <a:lnTo>
                      <a:pt x="2509" y="293"/>
                    </a:lnTo>
                    <a:lnTo>
                      <a:pt x="2631" y="366"/>
                    </a:lnTo>
                    <a:lnTo>
                      <a:pt x="2728" y="488"/>
                    </a:lnTo>
                    <a:lnTo>
                      <a:pt x="2850" y="585"/>
                    </a:lnTo>
                    <a:lnTo>
                      <a:pt x="2923" y="707"/>
                    </a:lnTo>
                    <a:lnTo>
                      <a:pt x="3020" y="853"/>
                    </a:lnTo>
                    <a:lnTo>
                      <a:pt x="3069" y="975"/>
                    </a:lnTo>
                    <a:lnTo>
                      <a:pt x="3142" y="1121"/>
                    </a:lnTo>
                    <a:lnTo>
                      <a:pt x="3166" y="1292"/>
                    </a:lnTo>
                    <a:lnTo>
                      <a:pt x="3191" y="1438"/>
                    </a:lnTo>
                    <a:lnTo>
                      <a:pt x="3215" y="1608"/>
                    </a:lnTo>
                    <a:lnTo>
                      <a:pt x="3215" y="1608"/>
                    </a:lnTo>
                    <a:lnTo>
                      <a:pt x="3191" y="1779"/>
                    </a:lnTo>
                    <a:lnTo>
                      <a:pt x="3166" y="1925"/>
                    </a:lnTo>
                    <a:lnTo>
                      <a:pt x="3142" y="2095"/>
                    </a:lnTo>
                    <a:lnTo>
                      <a:pt x="3069" y="2242"/>
                    </a:lnTo>
                    <a:lnTo>
                      <a:pt x="3020" y="2363"/>
                    </a:lnTo>
                    <a:lnTo>
                      <a:pt x="2923" y="2509"/>
                    </a:lnTo>
                    <a:lnTo>
                      <a:pt x="2850" y="2631"/>
                    </a:lnTo>
                    <a:lnTo>
                      <a:pt x="2728" y="2729"/>
                    </a:lnTo>
                    <a:lnTo>
                      <a:pt x="2631" y="2850"/>
                    </a:lnTo>
                    <a:lnTo>
                      <a:pt x="2509" y="2924"/>
                    </a:lnTo>
                    <a:lnTo>
                      <a:pt x="2363" y="3021"/>
                    </a:lnTo>
                    <a:lnTo>
                      <a:pt x="2241" y="3070"/>
                    </a:lnTo>
                    <a:lnTo>
                      <a:pt x="2095" y="3143"/>
                    </a:lnTo>
                    <a:lnTo>
                      <a:pt x="1924" y="3167"/>
                    </a:lnTo>
                    <a:lnTo>
                      <a:pt x="1778" y="3191"/>
                    </a:lnTo>
                    <a:lnTo>
                      <a:pt x="1608" y="3216"/>
                    </a:lnTo>
                    <a:lnTo>
                      <a:pt x="1608" y="3216"/>
                    </a:lnTo>
                    <a:lnTo>
                      <a:pt x="1437" y="3191"/>
                    </a:lnTo>
                    <a:lnTo>
                      <a:pt x="1291" y="3167"/>
                    </a:lnTo>
                    <a:lnTo>
                      <a:pt x="1121" y="3143"/>
                    </a:lnTo>
                    <a:lnTo>
                      <a:pt x="974" y="3070"/>
                    </a:lnTo>
                    <a:lnTo>
                      <a:pt x="853" y="3021"/>
                    </a:lnTo>
                    <a:lnTo>
                      <a:pt x="707" y="2924"/>
                    </a:lnTo>
                    <a:lnTo>
                      <a:pt x="585" y="2850"/>
                    </a:lnTo>
                    <a:lnTo>
                      <a:pt x="487" y="2729"/>
                    </a:lnTo>
                    <a:lnTo>
                      <a:pt x="366" y="2631"/>
                    </a:lnTo>
                    <a:lnTo>
                      <a:pt x="293" y="2509"/>
                    </a:lnTo>
                    <a:lnTo>
                      <a:pt x="195" y="2363"/>
                    </a:lnTo>
                    <a:lnTo>
                      <a:pt x="146" y="2242"/>
                    </a:lnTo>
                    <a:lnTo>
                      <a:pt x="73" y="2095"/>
                    </a:lnTo>
                    <a:lnTo>
                      <a:pt x="49" y="1925"/>
                    </a:lnTo>
                    <a:lnTo>
                      <a:pt x="25" y="1779"/>
                    </a:lnTo>
                    <a:lnTo>
                      <a:pt x="0" y="1608"/>
                    </a:lnTo>
                    <a:lnTo>
                      <a:pt x="0" y="1608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4" name="Google Shape;737;p39">
                <a:extLst>
                  <a:ext uri="{FF2B5EF4-FFF2-40B4-BE49-F238E27FC236}">
                    <a16:creationId xmlns:a16="http://schemas.microsoft.com/office/drawing/2014/main" id="{0E2CC6DB-65EF-4445-A9EB-34B973BCF388}"/>
                  </a:ext>
                </a:extLst>
              </p:cNvPr>
              <p:cNvSpPr/>
              <p:nvPr/>
            </p:nvSpPr>
            <p:spPr>
              <a:xfrm>
                <a:off x="3381925" y="3091900"/>
                <a:ext cx="208275" cy="208275"/>
              </a:xfrm>
              <a:custGeom>
                <a:avLst/>
                <a:gdLst/>
                <a:ahLst/>
                <a:cxnLst/>
                <a:rect l="l" t="t" r="r" b="b"/>
                <a:pathLst>
                  <a:path w="8331" h="8331" fill="none" extrusionOk="0">
                    <a:moveTo>
                      <a:pt x="1" y="4165"/>
                    </a:moveTo>
                    <a:lnTo>
                      <a:pt x="1" y="4165"/>
                    </a:lnTo>
                    <a:lnTo>
                      <a:pt x="25" y="3751"/>
                    </a:lnTo>
                    <a:lnTo>
                      <a:pt x="74" y="3337"/>
                    </a:lnTo>
                    <a:lnTo>
                      <a:pt x="196" y="2923"/>
                    </a:lnTo>
                    <a:lnTo>
                      <a:pt x="318" y="2534"/>
                    </a:lnTo>
                    <a:lnTo>
                      <a:pt x="512" y="2168"/>
                    </a:lnTo>
                    <a:lnTo>
                      <a:pt x="707" y="1827"/>
                    </a:lnTo>
                    <a:lnTo>
                      <a:pt x="951" y="1511"/>
                    </a:lnTo>
                    <a:lnTo>
                      <a:pt x="1219" y="1218"/>
                    </a:lnTo>
                    <a:lnTo>
                      <a:pt x="1511" y="951"/>
                    </a:lnTo>
                    <a:lnTo>
                      <a:pt x="1828" y="707"/>
                    </a:lnTo>
                    <a:lnTo>
                      <a:pt x="2169" y="512"/>
                    </a:lnTo>
                    <a:lnTo>
                      <a:pt x="2534" y="317"/>
                    </a:lnTo>
                    <a:lnTo>
                      <a:pt x="2924" y="195"/>
                    </a:lnTo>
                    <a:lnTo>
                      <a:pt x="3313" y="74"/>
                    </a:lnTo>
                    <a:lnTo>
                      <a:pt x="3727" y="25"/>
                    </a:lnTo>
                    <a:lnTo>
                      <a:pt x="4166" y="1"/>
                    </a:lnTo>
                    <a:lnTo>
                      <a:pt x="4166" y="1"/>
                    </a:lnTo>
                    <a:lnTo>
                      <a:pt x="4580" y="25"/>
                    </a:lnTo>
                    <a:lnTo>
                      <a:pt x="4994" y="74"/>
                    </a:lnTo>
                    <a:lnTo>
                      <a:pt x="5408" y="195"/>
                    </a:lnTo>
                    <a:lnTo>
                      <a:pt x="5797" y="317"/>
                    </a:lnTo>
                    <a:lnTo>
                      <a:pt x="6163" y="512"/>
                    </a:lnTo>
                    <a:lnTo>
                      <a:pt x="6504" y="707"/>
                    </a:lnTo>
                    <a:lnTo>
                      <a:pt x="6820" y="951"/>
                    </a:lnTo>
                    <a:lnTo>
                      <a:pt x="7113" y="1218"/>
                    </a:lnTo>
                    <a:lnTo>
                      <a:pt x="7381" y="1511"/>
                    </a:lnTo>
                    <a:lnTo>
                      <a:pt x="7624" y="1827"/>
                    </a:lnTo>
                    <a:lnTo>
                      <a:pt x="7819" y="2168"/>
                    </a:lnTo>
                    <a:lnTo>
                      <a:pt x="8014" y="2534"/>
                    </a:lnTo>
                    <a:lnTo>
                      <a:pt x="8136" y="2923"/>
                    </a:lnTo>
                    <a:lnTo>
                      <a:pt x="8257" y="3337"/>
                    </a:lnTo>
                    <a:lnTo>
                      <a:pt x="8306" y="3751"/>
                    </a:lnTo>
                    <a:lnTo>
                      <a:pt x="8330" y="4165"/>
                    </a:lnTo>
                    <a:lnTo>
                      <a:pt x="8330" y="4165"/>
                    </a:lnTo>
                    <a:lnTo>
                      <a:pt x="8306" y="4579"/>
                    </a:lnTo>
                    <a:lnTo>
                      <a:pt x="8257" y="4993"/>
                    </a:lnTo>
                    <a:lnTo>
                      <a:pt x="8136" y="5407"/>
                    </a:lnTo>
                    <a:lnTo>
                      <a:pt x="8014" y="5797"/>
                    </a:lnTo>
                    <a:lnTo>
                      <a:pt x="7819" y="6162"/>
                    </a:lnTo>
                    <a:lnTo>
                      <a:pt x="7624" y="6503"/>
                    </a:lnTo>
                    <a:lnTo>
                      <a:pt x="7381" y="6820"/>
                    </a:lnTo>
                    <a:lnTo>
                      <a:pt x="7113" y="7112"/>
                    </a:lnTo>
                    <a:lnTo>
                      <a:pt x="6820" y="7380"/>
                    </a:lnTo>
                    <a:lnTo>
                      <a:pt x="6504" y="7624"/>
                    </a:lnTo>
                    <a:lnTo>
                      <a:pt x="6163" y="7819"/>
                    </a:lnTo>
                    <a:lnTo>
                      <a:pt x="5797" y="8013"/>
                    </a:lnTo>
                    <a:lnTo>
                      <a:pt x="5408" y="8135"/>
                    </a:lnTo>
                    <a:lnTo>
                      <a:pt x="4994" y="8257"/>
                    </a:lnTo>
                    <a:lnTo>
                      <a:pt x="4580" y="8306"/>
                    </a:lnTo>
                    <a:lnTo>
                      <a:pt x="4166" y="8330"/>
                    </a:lnTo>
                    <a:lnTo>
                      <a:pt x="4166" y="8330"/>
                    </a:lnTo>
                    <a:lnTo>
                      <a:pt x="3727" y="8306"/>
                    </a:lnTo>
                    <a:lnTo>
                      <a:pt x="3313" y="8257"/>
                    </a:lnTo>
                    <a:lnTo>
                      <a:pt x="2924" y="8135"/>
                    </a:lnTo>
                    <a:lnTo>
                      <a:pt x="2534" y="8013"/>
                    </a:lnTo>
                    <a:lnTo>
                      <a:pt x="2169" y="7819"/>
                    </a:lnTo>
                    <a:lnTo>
                      <a:pt x="1828" y="7624"/>
                    </a:lnTo>
                    <a:lnTo>
                      <a:pt x="1511" y="7380"/>
                    </a:lnTo>
                    <a:lnTo>
                      <a:pt x="1219" y="7112"/>
                    </a:lnTo>
                    <a:lnTo>
                      <a:pt x="951" y="6820"/>
                    </a:lnTo>
                    <a:lnTo>
                      <a:pt x="707" y="6503"/>
                    </a:lnTo>
                    <a:lnTo>
                      <a:pt x="512" y="6162"/>
                    </a:lnTo>
                    <a:lnTo>
                      <a:pt x="318" y="5797"/>
                    </a:lnTo>
                    <a:lnTo>
                      <a:pt x="196" y="5407"/>
                    </a:lnTo>
                    <a:lnTo>
                      <a:pt x="74" y="4993"/>
                    </a:lnTo>
                    <a:lnTo>
                      <a:pt x="25" y="4579"/>
                    </a:lnTo>
                    <a:lnTo>
                      <a:pt x="1" y="4165"/>
                    </a:lnTo>
                    <a:lnTo>
                      <a:pt x="1" y="4165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328B9ABE-315E-4DD2-A5E4-C4E7B07A3D48}"/>
                </a:ext>
              </a:extLst>
            </p:cNvPr>
            <p:cNvSpPr txBox="1"/>
            <p:nvPr/>
          </p:nvSpPr>
          <p:spPr>
            <a:xfrm>
              <a:off x="4415953" y="3206248"/>
              <a:ext cx="11396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QM</a:t>
              </a:r>
              <a:endParaRPr lang="de-DE" dirty="0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DE0D1ECC-18EA-495D-8BC0-9B4B62FB013F}"/>
                </a:ext>
              </a:extLst>
            </p:cNvPr>
            <p:cNvCxnSpPr>
              <a:cxnSpLocks/>
            </p:cNvCxnSpPr>
            <p:nvPr/>
          </p:nvCxnSpPr>
          <p:spPr>
            <a:xfrm>
              <a:off x="5278365" y="3041952"/>
              <a:ext cx="702557" cy="21910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E4721C8A-21FB-4CA2-96BD-9A5F77A923D7}"/>
                </a:ext>
              </a:extLst>
            </p:cNvPr>
            <p:cNvSpPr txBox="1"/>
            <p:nvPr/>
          </p:nvSpPr>
          <p:spPr>
            <a:xfrm>
              <a:off x="4174351" y="2524449"/>
              <a:ext cx="11106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assigns</a:t>
              </a:r>
              <a:endParaRPr lang="de-DE" i="1" dirty="0"/>
            </a:p>
          </p:txBody>
        </p:sp>
        <p:sp>
          <p:nvSpPr>
            <p:cNvPr id="79" name="Google Shape;502;p39">
              <a:extLst>
                <a:ext uri="{FF2B5EF4-FFF2-40B4-BE49-F238E27FC236}">
                  <a16:creationId xmlns:a16="http://schemas.microsoft.com/office/drawing/2014/main" id="{67659350-28F1-4FED-8E8B-673ABC1C12CD}"/>
                </a:ext>
              </a:extLst>
            </p:cNvPr>
            <p:cNvSpPr/>
            <p:nvPr/>
          </p:nvSpPr>
          <p:spPr>
            <a:xfrm>
              <a:off x="6420441" y="2851628"/>
              <a:ext cx="224260" cy="236437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80" name="Google Shape;502;p39">
              <a:extLst>
                <a:ext uri="{FF2B5EF4-FFF2-40B4-BE49-F238E27FC236}">
                  <a16:creationId xmlns:a16="http://schemas.microsoft.com/office/drawing/2014/main" id="{12684F7B-5D27-4E9F-8C24-BBEEDFD5A962}"/>
                </a:ext>
              </a:extLst>
            </p:cNvPr>
            <p:cNvSpPr/>
            <p:nvPr/>
          </p:nvSpPr>
          <p:spPr>
            <a:xfrm>
              <a:off x="6613191" y="2939167"/>
              <a:ext cx="224260" cy="236437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81" name="Google Shape;502;p39">
              <a:extLst>
                <a:ext uri="{FF2B5EF4-FFF2-40B4-BE49-F238E27FC236}">
                  <a16:creationId xmlns:a16="http://schemas.microsoft.com/office/drawing/2014/main" id="{E92AEB36-97AD-4AB0-97CB-CFC324888A23}"/>
                </a:ext>
              </a:extLst>
            </p:cNvPr>
            <p:cNvSpPr/>
            <p:nvPr/>
          </p:nvSpPr>
          <p:spPr>
            <a:xfrm>
              <a:off x="6427828" y="3105507"/>
              <a:ext cx="224260" cy="236437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BB46C3E3-5D68-439B-8735-A3FC1D97E181}"/>
                </a:ext>
              </a:extLst>
            </p:cNvPr>
            <p:cNvSpPr txBox="1"/>
            <p:nvPr/>
          </p:nvSpPr>
          <p:spPr>
            <a:xfrm>
              <a:off x="7050347" y="1485158"/>
              <a:ext cx="11396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user</a:t>
              </a:r>
              <a:endParaRPr lang="de-DE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1C43CA9C-D1FC-417C-B8B8-B5CC325E6FD7}"/>
                </a:ext>
              </a:extLst>
            </p:cNvPr>
            <p:cNvSpPr txBox="1"/>
            <p:nvPr/>
          </p:nvSpPr>
          <p:spPr>
            <a:xfrm>
              <a:off x="5770517" y="1483038"/>
              <a:ext cx="11396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fulfillment</a:t>
              </a:r>
              <a:endParaRPr lang="de-DE" dirty="0"/>
            </a:p>
          </p:txBody>
        </p:sp>
        <p:sp>
          <p:nvSpPr>
            <p:cNvPr id="84" name="Google Shape;502;p39">
              <a:extLst>
                <a:ext uri="{FF2B5EF4-FFF2-40B4-BE49-F238E27FC236}">
                  <a16:creationId xmlns:a16="http://schemas.microsoft.com/office/drawing/2014/main" id="{93142C5A-B4C0-486B-AD2B-29C77470FF06}"/>
                </a:ext>
              </a:extLst>
            </p:cNvPr>
            <p:cNvSpPr/>
            <p:nvPr/>
          </p:nvSpPr>
          <p:spPr>
            <a:xfrm>
              <a:off x="7179706" y="2812764"/>
              <a:ext cx="179753" cy="199083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85" name="Google Shape;502;p39">
              <a:extLst>
                <a:ext uri="{FF2B5EF4-FFF2-40B4-BE49-F238E27FC236}">
                  <a16:creationId xmlns:a16="http://schemas.microsoft.com/office/drawing/2014/main" id="{C6E5CB8A-22F5-4426-9732-4E727E7763B7}"/>
                </a:ext>
              </a:extLst>
            </p:cNvPr>
            <p:cNvSpPr/>
            <p:nvPr/>
          </p:nvSpPr>
          <p:spPr>
            <a:xfrm>
              <a:off x="7372456" y="2900303"/>
              <a:ext cx="179753" cy="199083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86" name="Google Shape;502;p39">
              <a:extLst>
                <a:ext uri="{FF2B5EF4-FFF2-40B4-BE49-F238E27FC236}">
                  <a16:creationId xmlns:a16="http://schemas.microsoft.com/office/drawing/2014/main" id="{18643910-8F66-491D-AC69-630FFAE5990D}"/>
                </a:ext>
              </a:extLst>
            </p:cNvPr>
            <p:cNvSpPr/>
            <p:nvPr/>
          </p:nvSpPr>
          <p:spPr>
            <a:xfrm>
              <a:off x="7187093" y="3066643"/>
              <a:ext cx="179753" cy="199083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87" name="Google Shape;502;p39">
              <a:extLst>
                <a:ext uri="{FF2B5EF4-FFF2-40B4-BE49-F238E27FC236}">
                  <a16:creationId xmlns:a16="http://schemas.microsoft.com/office/drawing/2014/main" id="{1C5307B1-7E8E-4A38-95B4-87851E96DF23}"/>
                </a:ext>
              </a:extLst>
            </p:cNvPr>
            <p:cNvSpPr/>
            <p:nvPr/>
          </p:nvSpPr>
          <p:spPr>
            <a:xfrm>
              <a:off x="6790555" y="3329043"/>
              <a:ext cx="224260" cy="236437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88" name="Google Shape;502;p39">
              <a:extLst>
                <a:ext uri="{FF2B5EF4-FFF2-40B4-BE49-F238E27FC236}">
                  <a16:creationId xmlns:a16="http://schemas.microsoft.com/office/drawing/2014/main" id="{EDA2BF1A-B60A-4E2E-8A06-E81F54E5A410}"/>
                </a:ext>
              </a:extLst>
            </p:cNvPr>
            <p:cNvSpPr/>
            <p:nvPr/>
          </p:nvSpPr>
          <p:spPr>
            <a:xfrm>
              <a:off x="6983305" y="3416582"/>
              <a:ext cx="224260" cy="236437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89" name="Google Shape;502;p39">
              <a:extLst>
                <a:ext uri="{FF2B5EF4-FFF2-40B4-BE49-F238E27FC236}">
                  <a16:creationId xmlns:a16="http://schemas.microsoft.com/office/drawing/2014/main" id="{E73E3023-1B9E-4B61-99CB-70DDE9264D4D}"/>
                </a:ext>
              </a:extLst>
            </p:cNvPr>
            <p:cNvSpPr/>
            <p:nvPr/>
          </p:nvSpPr>
          <p:spPr>
            <a:xfrm>
              <a:off x="6797942" y="3582922"/>
              <a:ext cx="224260" cy="236437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90" name="Google Shape;502;p39">
              <a:extLst>
                <a:ext uri="{FF2B5EF4-FFF2-40B4-BE49-F238E27FC236}">
                  <a16:creationId xmlns:a16="http://schemas.microsoft.com/office/drawing/2014/main" id="{985956F3-7DBA-4532-9FEE-69555552F504}"/>
                </a:ext>
              </a:extLst>
            </p:cNvPr>
            <p:cNvSpPr/>
            <p:nvPr/>
          </p:nvSpPr>
          <p:spPr>
            <a:xfrm>
              <a:off x="7544779" y="3229518"/>
              <a:ext cx="224260" cy="236437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91" name="Google Shape;502;p39">
              <a:extLst>
                <a:ext uri="{FF2B5EF4-FFF2-40B4-BE49-F238E27FC236}">
                  <a16:creationId xmlns:a16="http://schemas.microsoft.com/office/drawing/2014/main" id="{A67AB140-26E1-430B-AE01-0695763B46EB}"/>
                </a:ext>
              </a:extLst>
            </p:cNvPr>
            <p:cNvSpPr/>
            <p:nvPr/>
          </p:nvSpPr>
          <p:spPr>
            <a:xfrm>
              <a:off x="7737529" y="3317057"/>
              <a:ext cx="224260" cy="236437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92" name="Google Shape;502;p39">
              <a:extLst>
                <a:ext uri="{FF2B5EF4-FFF2-40B4-BE49-F238E27FC236}">
                  <a16:creationId xmlns:a16="http://schemas.microsoft.com/office/drawing/2014/main" id="{EE71849B-EBD3-4A13-9456-B687580D5129}"/>
                </a:ext>
              </a:extLst>
            </p:cNvPr>
            <p:cNvSpPr/>
            <p:nvPr/>
          </p:nvSpPr>
          <p:spPr>
            <a:xfrm>
              <a:off x="7552166" y="3483397"/>
              <a:ext cx="224260" cy="236437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8F51E73E-B134-44B3-914B-764528DA0E1B}"/>
                </a:ext>
              </a:extLst>
            </p:cNvPr>
            <p:cNvSpPr txBox="1"/>
            <p:nvPr/>
          </p:nvSpPr>
          <p:spPr>
            <a:xfrm>
              <a:off x="5603846" y="3035068"/>
              <a:ext cx="113965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/>
                <a:t>?</a:t>
              </a:r>
              <a:endParaRPr lang="de-DE" sz="2200" dirty="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B7D1363A-BD9A-4027-909F-43E9619729AD}"/>
                </a:ext>
              </a:extLst>
            </p:cNvPr>
            <p:cNvSpPr txBox="1"/>
            <p:nvPr/>
          </p:nvSpPr>
          <p:spPr>
            <a:xfrm>
              <a:off x="6686354" y="3906790"/>
              <a:ext cx="10900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&gt;600 groups</a:t>
              </a:r>
              <a:endParaRPr lang="de-DE" dirty="0"/>
            </a:p>
          </p:txBody>
        </p: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C4469AE5-5B5C-483B-8F22-C5E08B3FAC3C}"/>
              </a:ext>
            </a:extLst>
          </p:cNvPr>
          <p:cNvSpPr txBox="1"/>
          <p:nvPr/>
        </p:nvSpPr>
        <p:spPr>
          <a:xfrm>
            <a:off x="457201" y="3398175"/>
            <a:ext cx="55738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problem</a:t>
            </a:r>
          </a:p>
          <a:p>
            <a:r>
              <a:rPr lang="en-US" dirty="0"/>
              <a:t>assigning a ticket to the correct group requires either…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lot of 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research</a:t>
            </a:r>
          </a:p>
          <a:p>
            <a:r>
              <a:rPr lang="en-US" dirty="0"/>
              <a:t>and often leads 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“ping-pong” tickets</a:t>
            </a:r>
          </a:p>
        </p:txBody>
      </p:sp>
    </p:spTree>
    <p:extLst>
      <p:ext uri="{BB962C8B-B14F-4D97-AF65-F5344CB8AC3E}">
        <p14:creationId xmlns:p14="http://schemas.microsoft.com/office/powerpoint/2010/main" val="2425635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idea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4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4" name="Google Shape;516;p39">
            <a:extLst>
              <a:ext uri="{FF2B5EF4-FFF2-40B4-BE49-F238E27FC236}">
                <a16:creationId xmlns:a16="http://schemas.microsoft.com/office/drawing/2014/main" id="{13AF4C94-28D9-45B8-A659-64D0FCBDB906}"/>
              </a:ext>
            </a:extLst>
          </p:cNvPr>
          <p:cNvSpPr/>
          <p:nvPr/>
        </p:nvSpPr>
        <p:spPr>
          <a:xfrm>
            <a:off x="922049" y="2500480"/>
            <a:ext cx="248747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" name="Google Shape;493;p39">
            <a:extLst>
              <a:ext uri="{FF2B5EF4-FFF2-40B4-BE49-F238E27FC236}">
                <a16:creationId xmlns:a16="http://schemas.microsoft.com/office/drawing/2014/main" id="{80FE3E89-4F9E-4ACB-90F0-35E8AE73AC27}"/>
              </a:ext>
            </a:extLst>
          </p:cNvPr>
          <p:cNvGrpSpPr/>
          <p:nvPr/>
        </p:nvGrpSpPr>
        <p:grpSpPr>
          <a:xfrm>
            <a:off x="587821" y="2331592"/>
            <a:ext cx="293248" cy="732236"/>
            <a:chOff x="3384375" y="2267500"/>
            <a:chExt cx="203375" cy="507825"/>
          </a:xfrm>
        </p:grpSpPr>
        <p:sp>
          <p:nvSpPr>
            <p:cNvPr id="6" name="Google Shape;494;p39">
              <a:extLst>
                <a:ext uri="{FF2B5EF4-FFF2-40B4-BE49-F238E27FC236}">
                  <a16:creationId xmlns:a16="http://schemas.microsoft.com/office/drawing/2014/main" id="{499D134A-6DC9-4BD9-B020-C817079BFA08}"/>
                </a:ext>
              </a:extLst>
            </p:cNvPr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" name="Google Shape;495;p39">
              <a:extLst>
                <a:ext uri="{FF2B5EF4-FFF2-40B4-BE49-F238E27FC236}">
                  <a16:creationId xmlns:a16="http://schemas.microsoft.com/office/drawing/2014/main" id="{12BFA37D-A0C0-44A1-A3BB-D2FFA47026FD}"/>
                </a:ext>
              </a:extLst>
            </p:cNvPr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739C39-B4C1-4F71-929F-B347B355EB4C}"/>
              </a:ext>
            </a:extLst>
          </p:cNvPr>
          <p:cNvSpPr txBox="1"/>
          <p:nvPr/>
        </p:nvSpPr>
        <p:spPr>
          <a:xfrm>
            <a:off x="515430" y="1474040"/>
            <a:ext cx="545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</a:t>
            </a:r>
            <a:endParaRPr lang="de-DE" dirty="0"/>
          </a:p>
        </p:txBody>
      </p:sp>
      <p:sp>
        <p:nvSpPr>
          <p:cNvPr id="9" name="Google Shape;502;p39">
            <a:extLst>
              <a:ext uri="{FF2B5EF4-FFF2-40B4-BE49-F238E27FC236}">
                <a16:creationId xmlns:a16="http://schemas.microsoft.com/office/drawing/2014/main" id="{BB9B94E4-299D-4CD8-9FB5-16CEBB8085EF}"/>
              </a:ext>
            </a:extLst>
          </p:cNvPr>
          <p:cNvSpPr/>
          <p:nvPr/>
        </p:nvSpPr>
        <p:spPr>
          <a:xfrm>
            <a:off x="2126575" y="2500480"/>
            <a:ext cx="320379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8DFEE0-45C4-4244-A6B6-7EA5BCB46289}"/>
              </a:ext>
            </a:extLst>
          </p:cNvPr>
          <p:cNvSpPr txBox="1"/>
          <p:nvPr/>
        </p:nvSpPr>
        <p:spPr>
          <a:xfrm>
            <a:off x="1780420" y="1366318"/>
            <a:ext cx="11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service desk</a:t>
            </a:r>
            <a:endParaRPr lang="de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5092C2-CB56-42C9-AB87-6844C6B92180}"/>
              </a:ext>
            </a:extLst>
          </p:cNvPr>
          <p:cNvSpPr txBox="1"/>
          <p:nvPr/>
        </p:nvSpPr>
        <p:spPr>
          <a:xfrm>
            <a:off x="1342096" y="2398515"/>
            <a:ext cx="545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calls</a:t>
            </a:r>
            <a:endParaRPr lang="de-DE" i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94B273B-B256-4A7E-BBFD-0A0490FF4715}"/>
              </a:ext>
            </a:extLst>
          </p:cNvPr>
          <p:cNvCxnSpPr>
            <a:cxnSpLocks/>
          </p:cNvCxnSpPr>
          <p:nvPr/>
        </p:nvCxnSpPr>
        <p:spPr>
          <a:xfrm flipV="1">
            <a:off x="1281590" y="2715943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731BE84-DA0C-4CDF-AB46-A32F283554CF}"/>
              </a:ext>
            </a:extLst>
          </p:cNvPr>
          <p:cNvCxnSpPr>
            <a:cxnSpLocks/>
          </p:cNvCxnSpPr>
          <p:nvPr/>
        </p:nvCxnSpPr>
        <p:spPr>
          <a:xfrm flipV="1">
            <a:off x="2618978" y="2706292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B36E8CF-C726-4916-B01E-4CDE494053BC}"/>
              </a:ext>
            </a:extLst>
          </p:cNvPr>
          <p:cNvSpPr txBox="1"/>
          <p:nvPr/>
        </p:nvSpPr>
        <p:spPr>
          <a:xfrm>
            <a:off x="2592291" y="2386016"/>
            <a:ext cx="834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creates</a:t>
            </a:r>
            <a:endParaRPr lang="de-DE" i="1" dirty="0"/>
          </a:p>
        </p:txBody>
      </p:sp>
      <p:grpSp>
        <p:nvGrpSpPr>
          <p:cNvPr id="22" name="Google Shape;395;p39">
            <a:extLst>
              <a:ext uri="{FF2B5EF4-FFF2-40B4-BE49-F238E27FC236}">
                <a16:creationId xmlns:a16="http://schemas.microsoft.com/office/drawing/2014/main" id="{2EE995FC-C0AE-4245-A72F-BC2F1A7B8649}"/>
              </a:ext>
            </a:extLst>
          </p:cNvPr>
          <p:cNvGrpSpPr/>
          <p:nvPr/>
        </p:nvGrpSpPr>
        <p:grpSpPr>
          <a:xfrm>
            <a:off x="3572186" y="2460304"/>
            <a:ext cx="342883" cy="418128"/>
            <a:chOff x="596350" y="929175"/>
            <a:chExt cx="407950" cy="497475"/>
          </a:xfrm>
        </p:grpSpPr>
        <p:sp>
          <p:nvSpPr>
            <p:cNvPr id="23" name="Google Shape;396;p39">
              <a:extLst>
                <a:ext uri="{FF2B5EF4-FFF2-40B4-BE49-F238E27FC236}">
                  <a16:creationId xmlns:a16="http://schemas.microsoft.com/office/drawing/2014/main" id="{91FC6D4F-1E9A-4AAB-88BA-5A0CDECF2BF1}"/>
                </a:ext>
              </a:extLst>
            </p:cNvPr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" name="Google Shape;397;p39">
              <a:extLst>
                <a:ext uri="{FF2B5EF4-FFF2-40B4-BE49-F238E27FC236}">
                  <a16:creationId xmlns:a16="http://schemas.microsoft.com/office/drawing/2014/main" id="{B59B0935-D91B-45E4-A227-3F5FE9C0BF2F}"/>
                </a:ext>
              </a:extLst>
            </p:cNvPr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5" name="Google Shape;398;p39">
              <a:extLst>
                <a:ext uri="{FF2B5EF4-FFF2-40B4-BE49-F238E27FC236}">
                  <a16:creationId xmlns:a16="http://schemas.microsoft.com/office/drawing/2014/main" id="{41053BB3-AF0B-4589-946F-2F517776B890}"/>
                </a:ext>
              </a:extLst>
            </p:cNvPr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" name="Google Shape;399;p39">
              <a:extLst>
                <a:ext uri="{FF2B5EF4-FFF2-40B4-BE49-F238E27FC236}">
                  <a16:creationId xmlns:a16="http://schemas.microsoft.com/office/drawing/2014/main" id="{CBA8F2D1-16EA-4F80-AB07-DBACF40213DA}"/>
                </a:ext>
              </a:extLst>
            </p:cNvPr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" name="Google Shape;400;p39">
              <a:extLst>
                <a:ext uri="{FF2B5EF4-FFF2-40B4-BE49-F238E27FC236}">
                  <a16:creationId xmlns:a16="http://schemas.microsoft.com/office/drawing/2014/main" id="{B55C1B85-0408-4C7A-BACB-FD4B454B8C19}"/>
                </a:ext>
              </a:extLst>
            </p:cNvPr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8" name="Google Shape;401;p39">
              <a:extLst>
                <a:ext uri="{FF2B5EF4-FFF2-40B4-BE49-F238E27FC236}">
                  <a16:creationId xmlns:a16="http://schemas.microsoft.com/office/drawing/2014/main" id="{1F8C3D33-C76C-4C39-8A5D-DBD588E2EE4D}"/>
                </a:ext>
              </a:extLst>
            </p:cNvPr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" name="Google Shape;402;p39">
              <a:extLst>
                <a:ext uri="{FF2B5EF4-FFF2-40B4-BE49-F238E27FC236}">
                  <a16:creationId xmlns:a16="http://schemas.microsoft.com/office/drawing/2014/main" id="{45E7AE66-8A38-4967-83C5-53F358630CAC}"/>
                </a:ext>
              </a:extLst>
            </p:cNvPr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ECAC080-D47D-47CF-A06F-CC027087EE2D}"/>
              </a:ext>
            </a:extLst>
          </p:cNvPr>
          <p:cNvSpPr txBox="1"/>
          <p:nvPr/>
        </p:nvSpPr>
        <p:spPr>
          <a:xfrm>
            <a:off x="3279078" y="1474039"/>
            <a:ext cx="1019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interaction</a:t>
            </a:r>
            <a:endParaRPr lang="de-DE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0320753-71E6-4592-9012-F4C708A4828A}"/>
              </a:ext>
            </a:extLst>
          </p:cNvPr>
          <p:cNvCxnSpPr>
            <a:cxnSpLocks/>
          </p:cNvCxnSpPr>
          <p:nvPr/>
        </p:nvCxnSpPr>
        <p:spPr>
          <a:xfrm flipV="1">
            <a:off x="4068580" y="2386016"/>
            <a:ext cx="779764" cy="3116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FB27073-6873-4F7C-9CCD-92E916B14EFF}"/>
              </a:ext>
            </a:extLst>
          </p:cNvPr>
          <p:cNvCxnSpPr>
            <a:cxnSpLocks/>
          </p:cNvCxnSpPr>
          <p:nvPr/>
        </p:nvCxnSpPr>
        <p:spPr>
          <a:xfrm>
            <a:off x="4068580" y="2697652"/>
            <a:ext cx="762366" cy="2694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049EBE0-96D7-4D56-A127-0D4553C81E17}"/>
              </a:ext>
            </a:extLst>
          </p:cNvPr>
          <p:cNvSpPr txBox="1"/>
          <p:nvPr/>
        </p:nvSpPr>
        <p:spPr>
          <a:xfrm>
            <a:off x="5408985" y="2774077"/>
            <a:ext cx="1110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predicts</a:t>
            </a:r>
            <a:endParaRPr lang="de-DE" i="1" dirty="0"/>
          </a:p>
        </p:txBody>
      </p:sp>
      <p:sp>
        <p:nvSpPr>
          <p:cNvPr id="42" name="Google Shape;502;p39">
            <a:extLst>
              <a:ext uri="{FF2B5EF4-FFF2-40B4-BE49-F238E27FC236}">
                <a16:creationId xmlns:a16="http://schemas.microsoft.com/office/drawing/2014/main" id="{3C8FD5D2-A86A-48AF-85D0-10DAB9DDCB6A}"/>
              </a:ext>
            </a:extLst>
          </p:cNvPr>
          <p:cNvSpPr/>
          <p:nvPr/>
        </p:nvSpPr>
        <p:spPr>
          <a:xfrm>
            <a:off x="4977705" y="2122528"/>
            <a:ext cx="320379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3A74824-83A7-4B7B-AE3D-D3F12B19E0A2}"/>
              </a:ext>
            </a:extLst>
          </p:cNvPr>
          <p:cNvSpPr txBox="1"/>
          <p:nvPr/>
        </p:nvSpPr>
        <p:spPr>
          <a:xfrm>
            <a:off x="4568068" y="1402584"/>
            <a:ext cx="11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service desk</a:t>
            </a:r>
            <a:endParaRPr lang="de-DE" dirty="0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EE90B3E-DB5E-4F89-86FA-3E8D845E7F8C}"/>
              </a:ext>
            </a:extLst>
          </p:cNvPr>
          <p:cNvCxnSpPr>
            <a:cxnSpLocks/>
          </p:cNvCxnSpPr>
          <p:nvPr/>
        </p:nvCxnSpPr>
        <p:spPr>
          <a:xfrm flipV="1">
            <a:off x="5432476" y="2383423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B6C13C5-8154-44E6-9297-746081492267}"/>
              </a:ext>
            </a:extLst>
          </p:cNvPr>
          <p:cNvSpPr txBox="1"/>
          <p:nvPr/>
        </p:nvSpPr>
        <p:spPr>
          <a:xfrm>
            <a:off x="5405807" y="2041589"/>
            <a:ext cx="834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resolve</a:t>
            </a:r>
            <a:endParaRPr lang="de-DE" i="1" dirty="0"/>
          </a:p>
        </p:txBody>
      </p:sp>
      <p:sp>
        <p:nvSpPr>
          <p:cNvPr id="48" name="Google Shape;592;p39">
            <a:extLst>
              <a:ext uri="{FF2B5EF4-FFF2-40B4-BE49-F238E27FC236}">
                <a16:creationId xmlns:a16="http://schemas.microsoft.com/office/drawing/2014/main" id="{E2B525DD-0FD5-4EC8-8512-78D61BDCA774}"/>
              </a:ext>
            </a:extLst>
          </p:cNvPr>
          <p:cNvSpPr/>
          <p:nvPr/>
        </p:nvSpPr>
        <p:spPr>
          <a:xfrm>
            <a:off x="6343123" y="2245157"/>
            <a:ext cx="299913" cy="292761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CC4A20A-8A64-449C-85B6-2998BB71A3A4}"/>
              </a:ext>
            </a:extLst>
          </p:cNvPr>
          <p:cNvCxnSpPr>
            <a:cxnSpLocks/>
          </p:cNvCxnSpPr>
          <p:nvPr/>
        </p:nvCxnSpPr>
        <p:spPr>
          <a:xfrm flipV="1">
            <a:off x="6813164" y="2382667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oogle Shape;714;p39">
            <a:extLst>
              <a:ext uri="{FF2B5EF4-FFF2-40B4-BE49-F238E27FC236}">
                <a16:creationId xmlns:a16="http://schemas.microsoft.com/office/drawing/2014/main" id="{EA01B2DB-0A98-42BB-B428-037F6D9A9542}"/>
              </a:ext>
            </a:extLst>
          </p:cNvPr>
          <p:cNvGrpSpPr/>
          <p:nvPr/>
        </p:nvGrpSpPr>
        <p:grpSpPr>
          <a:xfrm>
            <a:off x="6308221" y="2173963"/>
            <a:ext cx="342883" cy="418128"/>
            <a:chOff x="1268550" y="929175"/>
            <a:chExt cx="407950" cy="497475"/>
          </a:xfrm>
        </p:grpSpPr>
        <p:sp>
          <p:nvSpPr>
            <p:cNvPr id="59" name="Google Shape;715;p39">
              <a:extLst>
                <a:ext uri="{FF2B5EF4-FFF2-40B4-BE49-F238E27FC236}">
                  <a16:creationId xmlns:a16="http://schemas.microsoft.com/office/drawing/2014/main" id="{D9E5C863-E68B-43C2-9156-D653DEF8D820}"/>
                </a:ext>
              </a:extLst>
            </p:cNvPr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" name="Google Shape;716;p39">
              <a:extLst>
                <a:ext uri="{FF2B5EF4-FFF2-40B4-BE49-F238E27FC236}">
                  <a16:creationId xmlns:a16="http://schemas.microsoft.com/office/drawing/2014/main" id="{942B44FA-A7BE-44C3-B833-4AEAFB3197FB}"/>
                </a:ext>
              </a:extLst>
            </p:cNvPr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" name="Google Shape;717;p39">
              <a:extLst>
                <a:ext uri="{FF2B5EF4-FFF2-40B4-BE49-F238E27FC236}">
                  <a16:creationId xmlns:a16="http://schemas.microsoft.com/office/drawing/2014/main" id="{FEB9B3CE-F510-40F1-9B65-4DE824A46D26}"/>
                </a:ext>
              </a:extLst>
            </p:cNvPr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2" name="Google Shape;493;p39">
            <a:extLst>
              <a:ext uri="{FF2B5EF4-FFF2-40B4-BE49-F238E27FC236}">
                <a16:creationId xmlns:a16="http://schemas.microsoft.com/office/drawing/2014/main" id="{53EB2974-5C85-4D8C-AB30-997F4DB0A47A}"/>
              </a:ext>
            </a:extLst>
          </p:cNvPr>
          <p:cNvGrpSpPr/>
          <p:nvPr/>
        </p:nvGrpSpPr>
        <p:grpSpPr>
          <a:xfrm>
            <a:off x="7604169" y="2013597"/>
            <a:ext cx="293248" cy="732236"/>
            <a:chOff x="3384375" y="2267500"/>
            <a:chExt cx="203375" cy="507825"/>
          </a:xfrm>
        </p:grpSpPr>
        <p:sp>
          <p:nvSpPr>
            <p:cNvPr id="63" name="Google Shape;494;p39">
              <a:extLst>
                <a:ext uri="{FF2B5EF4-FFF2-40B4-BE49-F238E27FC236}">
                  <a16:creationId xmlns:a16="http://schemas.microsoft.com/office/drawing/2014/main" id="{AA07CBD3-D317-414C-8C47-F584F8C86787}"/>
                </a:ext>
              </a:extLst>
            </p:cNvPr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" name="Google Shape;495;p39">
              <a:extLst>
                <a:ext uri="{FF2B5EF4-FFF2-40B4-BE49-F238E27FC236}">
                  <a16:creationId xmlns:a16="http://schemas.microsoft.com/office/drawing/2014/main" id="{A1882FF7-0C52-496F-A166-86C4AF040A5A}"/>
                </a:ext>
              </a:extLst>
            </p:cNvPr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6D745583-B046-4E40-9E72-7D77E00072A7}"/>
              </a:ext>
            </a:extLst>
          </p:cNvPr>
          <p:cNvSpPr txBox="1"/>
          <p:nvPr/>
        </p:nvSpPr>
        <p:spPr>
          <a:xfrm>
            <a:off x="6710357" y="2055396"/>
            <a:ext cx="933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feedback</a:t>
            </a:r>
            <a:endParaRPr lang="de-DE" i="1" dirty="0"/>
          </a:p>
        </p:txBody>
      </p:sp>
      <p:grpSp>
        <p:nvGrpSpPr>
          <p:cNvPr id="66" name="Google Shape;478;p39">
            <a:extLst>
              <a:ext uri="{FF2B5EF4-FFF2-40B4-BE49-F238E27FC236}">
                <a16:creationId xmlns:a16="http://schemas.microsoft.com/office/drawing/2014/main" id="{DBC7D039-7ED2-4CDC-BFCA-0268775E8E89}"/>
              </a:ext>
            </a:extLst>
          </p:cNvPr>
          <p:cNvGrpSpPr/>
          <p:nvPr/>
        </p:nvGrpSpPr>
        <p:grpSpPr>
          <a:xfrm>
            <a:off x="7953645" y="2186803"/>
            <a:ext cx="320379" cy="320379"/>
            <a:chOff x="1278900" y="2333250"/>
            <a:chExt cx="381175" cy="381175"/>
          </a:xfrm>
        </p:grpSpPr>
        <p:sp>
          <p:nvSpPr>
            <p:cNvPr id="67" name="Google Shape;479;p39">
              <a:extLst>
                <a:ext uri="{FF2B5EF4-FFF2-40B4-BE49-F238E27FC236}">
                  <a16:creationId xmlns:a16="http://schemas.microsoft.com/office/drawing/2014/main" id="{4FBD5056-4906-4D48-ABF5-24EDB0C0F7CA}"/>
                </a:ext>
              </a:extLst>
            </p:cNvPr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" name="Google Shape;480;p39">
              <a:extLst>
                <a:ext uri="{FF2B5EF4-FFF2-40B4-BE49-F238E27FC236}">
                  <a16:creationId xmlns:a16="http://schemas.microsoft.com/office/drawing/2014/main" id="{B3537F6E-9BA3-4C41-9EBB-1D5EBC0DFFF1}"/>
                </a:ext>
              </a:extLst>
            </p:cNvPr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9" name="Google Shape;481;p39">
              <a:extLst>
                <a:ext uri="{FF2B5EF4-FFF2-40B4-BE49-F238E27FC236}">
                  <a16:creationId xmlns:a16="http://schemas.microsoft.com/office/drawing/2014/main" id="{B4D2444C-6AF9-46A8-9436-74FB932C633C}"/>
                </a:ext>
              </a:extLst>
            </p:cNvPr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" name="Google Shape;482;p39">
              <a:extLst>
                <a:ext uri="{FF2B5EF4-FFF2-40B4-BE49-F238E27FC236}">
                  <a16:creationId xmlns:a16="http://schemas.microsoft.com/office/drawing/2014/main" id="{0EA4ED1E-E054-4CFF-BB49-39BFF1CDF84D}"/>
                </a:ext>
              </a:extLst>
            </p:cNvPr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DE0D1ECC-18EA-495D-8BC0-9B4B62FB013F}"/>
              </a:ext>
            </a:extLst>
          </p:cNvPr>
          <p:cNvCxnSpPr>
            <a:cxnSpLocks/>
          </p:cNvCxnSpPr>
          <p:nvPr/>
        </p:nvCxnSpPr>
        <p:spPr>
          <a:xfrm>
            <a:off x="5451239" y="3052509"/>
            <a:ext cx="702557" cy="219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E4721C8A-21FB-4CA2-96BD-9A5F77A923D7}"/>
              </a:ext>
            </a:extLst>
          </p:cNvPr>
          <p:cNvSpPr txBox="1"/>
          <p:nvPr/>
        </p:nvSpPr>
        <p:spPr>
          <a:xfrm>
            <a:off x="4304971" y="2524449"/>
            <a:ext cx="1110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assigns</a:t>
            </a:r>
            <a:endParaRPr lang="de-DE" i="1" dirty="0"/>
          </a:p>
        </p:txBody>
      </p:sp>
      <p:sp>
        <p:nvSpPr>
          <p:cNvPr id="79" name="Google Shape;502;p39">
            <a:extLst>
              <a:ext uri="{FF2B5EF4-FFF2-40B4-BE49-F238E27FC236}">
                <a16:creationId xmlns:a16="http://schemas.microsoft.com/office/drawing/2014/main" id="{67659350-28F1-4FED-8E8B-673ABC1C12CD}"/>
              </a:ext>
            </a:extLst>
          </p:cNvPr>
          <p:cNvSpPr/>
          <p:nvPr/>
        </p:nvSpPr>
        <p:spPr>
          <a:xfrm>
            <a:off x="6355118" y="2916944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0" name="Google Shape;502;p39">
            <a:extLst>
              <a:ext uri="{FF2B5EF4-FFF2-40B4-BE49-F238E27FC236}">
                <a16:creationId xmlns:a16="http://schemas.microsoft.com/office/drawing/2014/main" id="{12684F7B-5D27-4E9F-8C24-BBEEDFD5A962}"/>
              </a:ext>
            </a:extLst>
          </p:cNvPr>
          <p:cNvSpPr/>
          <p:nvPr/>
        </p:nvSpPr>
        <p:spPr>
          <a:xfrm>
            <a:off x="6547868" y="3004483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1" name="Google Shape;502;p39">
            <a:extLst>
              <a:ext uri="{FF2B5EF4-FFF2-40B4-BE49-F238E27FC236}">
                <a16:creationId xmlns:a16="http://schemas.microsoft.com/office/drawing/2014/main" id="{E92AEB36-97AD-4AB0-97CB-CFC324888A23}"/>
              </a:ext>
            </a:extLst>
          </p:cNvPr>
          <p:cNvSpPr/>
          <p:nvPr/>
        </p:nvSpPr>
        <p:spPr>
          <a:xfrm>
            <a:off x="6362505" y="3170823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B46C3E3-5D68-439B-8735-A3FC1D97E181}"/>
              </a:ext>
            </a:extLst>
          </p:cNvPr>
          <p:cNvSpPr txBox="1"/>
          <p:nvPr/>
        </p:nvSpPr>
        <p:spPr>
          <a:xfrm>
            <a:off x="7180967" y="148515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</a:t>
            </a:r>
            <a:endParaRPr lang="de-DE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C43CA9C-D1FC-417C-B8B8-B5CC325E6FD7}"/>
              </a:ext>
            </a:extLst>
          </p:cNvPr>
          <p:cNvSpPr txBox="1"/>
          <p:nvPr/>
        </p:nvSpPr>
        <p:spPr>
          <a:xfrm>
            <a:off x="5901137" y="148303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fulfillment</a:t>
            </a:r>
            <a:endParaRPr lang="de-DE" dirty="0"/>
          </a:p>
        </p:txBody>
      </p:sp>
      <p:sp>
        <p:nvSpPr>
          <p:cNvPr id="84" name="Google Shape;502;p39">
            <a:extLst>
              <a:ext uri="{FF2B5EF4-FFF2-40B4-BE49-F238E27FC236}">
                <a16:creationId xmlns:a16="http://schemas.microsoft.com/office/drawing/2014/main" id="{93142C5A-B4C0-486B-AD2B-29C77470FF06}"/>
              </a:ext>
            </a:extLst>
          </p:cNvPr>
          <p:cNvSpPr/>
          <p:nvPr/>
        </p:nvSpPr>
        <p:spPr>
          <a:xfrm>
            <a:off x="7114383" y="2878080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5" name="Google Shape;502;p39">
            <a:extLst>
              <a:ext uri="{FF2B5EF4-FFF2-40B4-BE49-F238E27FC236}">
                <a16:creationId xmlns:a16="http://schemas.microsoft.com/office/drawing/2014/main" id="{C6E5CB8A-22F5-4426-9732-4E727E7763B7}"/>
              </a:ext>
            </a:extLst>
          </p:cNvPr>
          <p:cNvSpPr/>
          <p:nvPr/>
        </p:nvSpPr>
        <p:spPr>
          <a:xfrm>
            <a:off x="7307133" y="2965619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6" name="Google Shape;502;p39">
            <a:extLst>
              <a:ext uri="{FF2B5EF4-FFF2-40B4-BE49-F238E27FC236}">
                <a16:creationId xmlns:a16="http://schemas.microsoft.com/office/drawing/2014/main" id="{18643910-8F66-491D-AC69-630FFAE5990D}"/>
              </a:ext>
            </a:extLst>
          </p:cNvPr>
          <p:cNvSpPr/>
          <p:nvPr/>
        </p:nvSpPr>
        <p:spPr>
          <a:xfrm>
            <a:off x="7121770" y="3131959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7" name="Google Shape;502;p39">
            <a:extLst>
              <a:ext uri="{FF2B5EF4-FFF2-40B4-BE49-F238E27FC236}">
                <a16:creationId xmlns:a16="http://schemas.microsoft.com/office/drawing/2014/main" id="{1C5307B1-7E8E-4A38-95B4-87851E96DF23}"/>
              </a:ext>
            </a:extLst>
          </p:cNvPr>
          <p:cNvSpPr/>
          <p:nvPr/>
        </p:nvSpPr>
        <p:spPr>
          <a:xfrm>
            <a:off x="6725232" y="3394359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8" name="Google Shape;502;p39">
            <a:extLst>
              <a:ext uri="{FF2B5EF4-FFF2-40B4-BE49-F238E27FC236}">
                <a16:creationId xmlns:a16="http://schemas.microsoft.com/office/drawing/2014/main" id="{EDA2BF1A-B60A-4E2E-8A06-E81F54E5A410}"/>
              </a:ext>
            </a:extLst>
          </p:cNvPr>
          <p:cNvSpPr/>
          <p:nvPr/>
        </p:nvSpPr>
        <p:spPr>
          <a:xfrm>
            <a:off x="6917982" y="3481898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9" name="Google Shape;502;p39">
            <a:extLst>
              <a:ext uri="{FF2B5EF4-FFF2-40B4-BE49-F238E27FC236}">
                <a16:creationId xmlns:a16="http://schemas.microsoft.com/office/drawing/2014/main" id="{E73E3023-1B9E-4B61-99CB-70DDE9264D4D}"/>
              </a:ext>
            </a:extLst>
          </p:cNvPr>
          <p:cNvSpPr/>
          <p:nvPr/>
        </p:nvSpPr>
        <p:spPr>
          <a:xfrm>
            <a:off x="6732619" y="3648238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0" name="Google Shape;502;p39">
            <a:extLst>
              <a:ext uri="{FF2B5EF4-FFF2-40B4-BE49-F238E27FC236}">
                <a16:creationId xmlns:a16="http://schemas.microsoft.com/office/drawing/2014/main" id="{985956F3-7DBA-4532-9FEE-69555552F504}"/>
              </a:ext>
            </a:extLst>
          </p:cNvPr>
          <p:cNvSpPr/>
          <p:nvPr/>
        </p:nvSpPr>
        <p:spPr>
          <a:xfrm>
            <a:off x="7479456" y="3294834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1" name="Google Shape;502;p39">
            <a:extLst>
              <a:ext uri="{FF2B5EF4-FFF2-40B4-BE49-F238E27FC236}">
                <a16:creationId xmlns:a16="http://schemas.microsoft.com/office/drawing/2014/main" id="{A67AB140-26E1-430B-AE01-0695763B46EB}"/>
              </a:ext>
            </a:extLst>
          </p:cNvPr>
          <p:cNvSpPr/>
          <p:nvPr/>
        </p:nvSpPr>
        <p:spPr>
          <a:xfrm>
            <a:off x="7672206" y="3382373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2" name="Google Shape;502;p39">
            <a:extLst>
              <a:ext uri="{FF2B5EF4-FFF2-40B4-BE49-F238E27FC236}">
                <a16:creationId xmlns:a16="http://schemas.microsoft.com/office/drawing/2014/main" id="{EE71849B-EBD3-4A13-9456-B687580D5129}"/>
              </a:ext>
            </a:extLst>
          </p:cNvPr>
          <p:cNvSpPr/>
          <p:nvPr/>
        </p:nvSpPr>
        <p:spPr>
          <a:xfrm>
            <a:off x="7486843" y="3548713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grpSp>
        <p:nvGrpSpPr>
          <p:cNvPr id="78" name="Google Shape;521;p39">
            <a:extLst>
              <a:ext uri="{FF2B5EF4-FFF2-40B4-BE49-F238E27FC236}">
                <a16:creationId xmlns:a16="http://schemas.microsoft.com/office/drawing/2014/main" id="{EBD195B1-F886-4444-8C2B-6F8F7115CB36}"/>
              </a:ext>
            </a:extLst>
          </p:cNvPr>
          <p:cNvGrpSpPr/>
          <p:nvPr/>
        </p:nvGrpSpPr>
        <p:grpSpPr>
          <a:xfrm>
            <a:off x="4921149" y="2852159"/>
            <a:ext cx="435023" cy="323445"/>
            <a:chOff x="5247525" y="3007275"/>
            <a:chExt cx="517575" cy="384825"/>
          </a:xfrm>
        </p:grpSpPr>
        <p:sp>
          <p:nvSpPr>
            <p:cNvPr id="97" name="Google Shape;522;p39">
              <a:extLst>
                <a:ext uri="{FF2B5EF4-FFF2-40B4-BE49-F238E27FC236}">
                  <a16:creationId xmlns:a16="http://schemas.microsoft.com/office/drawing/2014/main" id="{E5A95966-A270-4BFA-AC2F-B49227CC55D1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8" name="Google Shape;523;p39">
              <a:extLst>
                <a:ext uri="{FF2B5EF4-FFF2-40B4-BE49-F238E27FC236}">
                  <a16:creationId xmlns:a16="http://schemas.microsoft.com/office/drawing/2014/main" id="{AF494A05-A07D-4054-8443-EA33D701F2E1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0582C42D-8716-426A-A2AF-426A39675D3C}"/>
              </a:ext>
            </a:extLst>
          </p:cNvPr>
          <p:cNvSpPr txBox="1"/>
          <p:nvPr/>
        </p:nvSpPr>
        <p:spPr>
          <a:xfrm>
            <a:off x="457201" y="3398175"/>
            <a:ext cx="55738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solution</a:t>
            </a:r>
          </a:p>
          <a:p>
            <a:r>
              <a:rPr lang="en-US" dirty="0"/>
              <a:t>replace QM by a NN trained 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interactions of past 4 years (&gt;800k tickets) description 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incidents of past 4 years (&gt;100k tickets) description</a:t>
            </a:r>
          </a:p>
          <a:p>
            <a:r>
              <a:rPr lang="en-US" dirty="0"/>
              <a:t>in order 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predict the correct assignment group / class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EEC661AE-C26D-47C3-87B7-BC4A5F9A3287}"/>
              </a:ext>
            </a:extLst>
          </p:cNvPr>
          <p:cNvSpPr txBox="1"/>
          <p:nvPr/>
        </p:nvSpPr>
        <p:spPr>
          <a:xfrm>
            <a:off x="6756487" y="3913993"/>
            <a:ext cx="1090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&gt;600 groups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0225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 txBox="1">
            <a:spLocks noGrp="1"/>
          </p:cNvSpPr>
          <p:nvPr>
            <p:ph type="title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approach</a:t>
            </a:r>
            <a:endParaRPr dirty="0"/>
          </a:p>
        </p:txBody>
      </p:sp>
      <p:sp>
        <p:nvSpPr>
          <p:cNvPr id="259" name="Google Shape;259;p30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/>
              <a:pPr/>
              <a:t>5</a:t>
            </a:fld>
            <a:endParaRPr/>
          </a:p>
        </p:txBody>
      </p:sp>
      <p:grpSp>
        <p:nvGrpSpPr>
          <p:cNvPr id="260" name="Google Shape;260;p30"/>
          <p:cNvGrpSpPr/>
          <p:nvPr/>
        </p:nvGrpSpPr>
        <p:grpSpPr>
          <a:xfrm>
            <a:off x="736306" y="2622353"/>
            <a:ext cx="3040276" cy="1338140"/>
            <a:chOff x="1087645" y="2241353"/>
            <a:chExt cx="3040276" cy="1338140"/>
          </a:xfrm>
        </p:grpSpPr>
        <p:sp>
          <p:nvSpPr>
            <p:cNvPr id="261" name="Google Shape;261;p30"/>
            <p:cNvSpPr/>
            <p:nvPr/>
          </p:nvSpPr>
          <p:spPr>
            <a:xfrm rot="2700000">
              <a:off x="2326920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2" name="Google Shape;262;p30"/>
            <p:cNvSpPr/>
            <p:nvPr/>
          </p:nvSpPr>
          <p:spPr>
            <a:xfrm>
              <a:off x="1555799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 dirty="0">
                  <a:solidFill>
                    <a:srgbClr val="990000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1</a:t>
              </a:r>
              <a:endParaRPr sz="1200" b="1" dirty="0">
                <a:solidFill>
                  <a:srgbClr val="990000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63" name="Google Shape;263;p30"/>
            <p:cNvSpPr txBox="1"/>
            <p:nvPr/>
          </p:nvSpPr>
          <p:spPr>
            <a:xfrm rot="18900000">
              <a:off x="1541940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Research techniques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grpSp>
        <p:nvGrpSpPr>
          <p:cNvPr id="265" name="Google Shape;265;p30"/>
          <p:cNvGrpSpPr/>
          <p:nvPr/>
        </p:nvGrpSpPr>
        <p:grpSpPr>
          <a:xfrm>
            <a:off x="2263651" y="2621904"/>
            <a:ext cx="3040276" cy="1338591"/>
            <a:chOff x="2610486" y="2240903"/>
            <a:chExt cx="3040276" cy="1338590"/>
          </a:xfrm>
        </p:grpSpPr>
        <p:sp>
          <p:nvSpPr>
            <p:cNvPr id="266" name="Google Shape;266;p30"/>
            <p:cNvSpPr/>
            <p:nvPr/>
          </p:nvSpPr>
          <p:spPr>
            <a:xfrm rot="2700000">
              <a:off x="3849761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7" name="Google Shape;267;p30"/>
            <p:cNvSpPr/>
            <p:nvPr/>
          </p:nvSpPr>
          <p:spPr>
            <a:xfrm>
              <a:off x="3074140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 dirty="0">
                  <a:solidFill>
                    <a:schemeClr val="accent2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2</a:t>
              </a:r>
              <a:endParaRPr sz="1200" b="1" dirty="0">
                <a:solidFill>
                  <a:schemeClr val="accent2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68" name="Google Shape;268;p30"/>
            <p:cNvSpPr txBox="1"/>
            <p:nvPr/>
          </p:nvSpPr>
          <p:spPr>
            <a:xfrm rot="18900000">
              <a:off x="3063853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Apply on “exemplary data</a:t>
              </a:r>
              <a:r>
                <a:rPr lang="de-DE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“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grpSp>
        <p:nvGrpSpPr>
          <p:cNvPr id="270" name="Google Shape;270;p30"/>
          <p:cNvGrpSpPr/>
          <p:nvPr/>
        </p:nvGrpSpPr>
        <p:grpSpPr>
          <a:xfrm>
            <a:off x="3809803" y="2619203"/>
            <a:ext cx="3040276" cy="1341291"/>
            <a:chOff x="4156638" y="2238203"/>
            <a:chExt cx="3040276" cy="1341290"/>
          </a:xfrm>
        </p:grpSpPr>
        <p:sp>
          <p:nvSpPr>
            <p:cNvPr id="271" name="Google Shape;271;p30"/>
            <p:cNvSpPr/>
            <p:nvPr/>
          </p:nvSpPr>
          <p:spPr>
            <a:xfrm rot="2700000">
              <a:off x="5395913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4620291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>
                  <a:solidFill>
                    <a:schemeClr val="accent1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3</a:t>
              </a:r>
              <a:endParaRPr sz="1200" b="1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73" name="Google Shape;273;p30"/>
            <p:cNvSpPr txBox="1"/>
            <p:nvPr/>
          </p:nvSpPr>
          <p:spPr>
            <a:xfrm rot="18900000">
              <a:off x="4603268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Convert model to real data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sp>
        <p:nvSpPr>
          <p:cNvPr id="19" name="Google Shape;271;p30">
            <a:extLst>
              <a:ext uri="{FF2B5EF4-FFF2-40B4-BE49-F238E27FC236}">
                <a16:creationId xmlns:a16="http://schemas.microsoft.com/office/drawing/2014/main" id="{01145166-C87B-451A-9031-A2A462F7516F}"/>
              </a:ext>
            </a:extLst>
          </p:cNvPr>
          <p:cNvSpPr/>
          <p:nvPr/>
        </p:nvSpPr>
        <p:spPr>
          <a:xfrm rot="2700000">
            <a:off x="6576422" y="1356375"/>
            <a:ext cx="561727" cy="3040276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0" name="Google Shape;272;p30">
            <a:extLst>
              <a:ext uri="{FF2B5EF4-FFF2-40B4-BE49-F238E27FC236}">
                <a16:creationId xmlns:a16="http://schemas.microsoft.com/office/drawing/2014/main" id="{E6A2BB5E-6C71-4F06-AF18-336FDB3B2225}"/>
              </a:ext>
            </a:extLst>
          </p:cNvPr>
          <p:cNvSpPr/>
          <p:nvPr/>
        </p:nvSpPr>
        <p:spPr>
          <a:xfrm>
            <a:off x="5800801" y="3550356"/>
            <a:ext cx="374100" cy="37410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200" b="1" dirty="0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4</a:t>
            </a:r>
            <a:endParaRPr sz="1200" b="1" dirty="0">
              <a:solidFill>
                <a:schemeClr val="accent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1" name="Google Shape;273;p30">
            <a:extLst>
              <a:ext uri="{FF2B5EF4-FFF2-40B4-BE49-F238E27FC236}">
                <a16:creationId xmlns:a16="http://schemas.microsoft.com/office/drawing/2014/main" id="{16FD7143-DA78-4593-8A9A-4F4C04972287}"/>
              </a:ext>
            </a:extLst>
          </p:cNvPr>
          <p:cNvSpPr txBox="1"/>
          <p:nvPr/>
        </p:nvSpPr>
        <p:spPr>
          <a:xfrm rot="18900000">
            <a:off x="5770269" y="2583169"/>
            <a:ext cx="2341513" cy="393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12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Train on real data</a:t>
            </a:r>
            <a:endParaRPr sz="800" b="1" dirty="0">
              <a:solidFill>
                <a:srgbClr val="FFFFFF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technique</a:t>
            </a:r>
            <a:r>
              <a:rPr lang="de-DE" dirty="0"/>
              <a:t>:</a:t>
            </a:r>
            <a:br>
              <a:rPr lang="de-DE" dirty="0"/>
            </a:b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embedding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6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-882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challenges when using real data 1/2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7</a:t>
            </a:fld>
            <a:endParaRPr>
              <a:solidFill>
                <a:schemeClr val="dk2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77D5CD1-6A55-46BE-9B40-CE5371812CEC}"/>
              </a:ext>
            </a:extLst>
          </p:cNvPr>
          <p:cNvGrpSpPr/>
          <p:nvPr/>
        </p:nvGrpSpPr>
        <p:grpSpPr>
          <a:xfrm>
            <a:off x="457200" y="1497812"/>
            <a:ext cx="8347352" cy="3010758"/>
            <a:chOff x="457200" y="1437167"/>
            <a:chExt cx="8347352" cy="3010758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B95D461D-5638-468A-AC72-4BB04B1A4D58}"/>
                </a:ext>
              </a:extLst>
            </p:cNvPr>
            <p:cNvGrpSpPr/>
            <p:nvPr/>
          </p:nvGrpSpPr>
          <p:grpSpPr>
            <a:xfrm>
              <a:off x="457200" y="1438237"/>
              <a:ext cx="8265526" cy="3009688"/>
              <a:chOff x="457201" y="1368259"/>
              <a:chExt cx="6325856" cy="2303405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3782E605-67FD-42BE-8797-AF46D2B3E55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115"/>
              <a:stretch/>
            </p:blipFill>
            <p:spPr>
              <a:xfrm>
                <a:off x="457201" y="1368260"/>
                <a:ext cx="3140428" cy="2303404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9868A606-A638-4F1B-AEFB-F9DC6777D2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97629" y="1368259"/>
                <a:ext cx="3185428" cy="2299336"/>
              </a:xfrm>
              <a:prstGeom prst="rect">
                <a:avLst/>
              </a:prstGeom>
            </p:spPr>
          </p:pic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B03707D-5AF1-453A-86FA-C73A85D3D347}"/>
                </a:ext>
              </a:extLst>
            </p:cNvPr>
            <p:cNvSpPr txBox="1"/>
            <p:nvPr/>
          </p:nvSpPr>
          <p:spPr>
            <a:xfrm>
              <a:off x="468157" y="1437167"/>
              <a:ext cx="33809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</a:rPr>
                <a:t>working with “exemplary data” </a:t>
              </a:r>
              <a:endParaRPr lang="de-DE" sz="1800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E1DE171-4C5E-4522-A923-6F6FCDC86454}"/>
                </a:ext>
              </a:extLst>
            </p:cNvPr>
            <p:cNvSpPr txBox="1"/>
            <p:nvPr/>
          </p:nvSpPr>
          <p:spPr>
            <a:xfrm>
              <a:off x="4583438" y="1437167"/>
              <a:ext cx="33809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</a:rPr>
                <a:t>working with real data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812036B-936C-48A5-A6D6-24789271D221}"/>
                </a:ext>
              </a:extLst>
            </p:cNvPr>
            <p:cNvSpPr txBox="1"/>
            <p:nvPr/>
          </p:nvSpPr>
          <p:spPr>
            <a:xfrm>
              <a:off x="5423582" y="4037181"/>
              <a:ext cx="33809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err="1">
                  <a:solidFill>
                    <a:schemeClr val="bg1"/>
                  </a:solidFill>
                </a:rPr>
                <a:t>pd.read_csv</a:t>
              </a:r>
              <a:r>
                <a:rPr lang="en-US" sz="1800" dirty="0">
                  <a:solidFill>
                    <a:schemeClr val="bg1"/>
                  </a:solidFill>
                </a:rPr>
                <a:t>(file, delimiter = “;“)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7260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Challenges when using real data 2/2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8</a:t>
            </a:fld>
            <a:endParaRPr>
              <a:solidFill>
                <a:schemeClr val="dk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66734E-AD09-4596-A5A4-56FECA227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1518610"/>
            <a:ext cx="2351727" cy="299586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62CC4B-0E96-4EC3-BA0F-1900F9355D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2317" y="1518609"/>
            <a:ext cx="2442663" cy="29958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5EBD23-FA4D-416F-94D4-B4B8CAB4D0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9329" y="1518609"/>
            <a:ext cx="2230366" cy="29958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99E47B-ED68-492F-B4B8-9E26F12744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49695" y="1518610"/>
            <a:ext cx="1689129" cy="29958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F8C09A2-1DD3-48FD-866F-D2D163F39FB2}"/>
              </a:ext>
            </a:extLst>
          </p:cNvPr>
          <p:cNvSpPr txBox="1"/>
          <p:nvPr/>
        </p:nvSpPr>
        <p:spPr>
          <a:xfrm>
            <a:off x="520796" y="4136836"/>
            <a:ext cx="2037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special characters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B8E22D-B4D0-4C91-9CA9-9F86BDBD612D}"/>
              </a:ext>
            </a:extLst>
          </p:cNvPr>
          <p:cNvSpPr txBox="1"/>
          <p:nvPr/>
        </p:nvSpPr>
        <p:spPr>
          <a:xfrm>
            <a:off x="3000327" y="4136836"/>
            <a:ext cx="1256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no spaces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A0D90D-C4DA-436A-8342-7943AF6FE98A}"/>
              </a:ext>
            </a:extLst>
          </p:cNvPr>
          <p:cNvSpPr txBox="1"/>
          <p:nvPr/>
        </p:nvSpPr>
        <p:spPr>
          <a:xfrm>
            <a:off x="4645016" y="4144876"/>
            <a:ext cx="2230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different languages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8DA9AB-64A1-4EA9-89B2-28DCBEB45C18}"/>
              </a:ext>
            </a:extLst>
          </p:cNvPr>
          <p:cNvSpPr txBox="1"/>
          <p:nvPr/>
        </p:nvSpPr>
        <p:spPr>
          <a:xfrm>
            <a:off x="7230096" y="4136836"/>
            <a:ext cx="993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buckets</a:t>
            </a:r>
          </a:p>
        </p:txBody>
      </p:sp>
    </p:spTree>
    <p:extLst>
      <p:ext uri="{BB962C8B-B14F-4D97-AF65-F5344CB8AC3E}">
        <p14:creationId xmlns:p14="http://schemas.microsoft.com/office/powerpoint/2010/main" val="2018449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Results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9</a:t>
            </a:fld>
            <a:endParaRPr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541544"/>
      </p:ext>
    </p:extLst>
  </p:cSld>
  <p:clrMapOvr>
    <a:masterClrMapping/>
  </p:clrMapOvr>
</p:sld>
</file>

<file path=ppt/theme/theme1.xml><?xml version="1.0" encoding="utf-8"?>
<a:theme xmlns:a="http://schemas.openxmlformats.org/drawingml/2006/main" name="Rutland template">
  <a:themeElements>
    <a:clrScheme name="Custom 347">
      <a:dk1>
        <a:srgbClr val="142236"/>
      </a:dk1>
      <a:lt1>
        <a:srgbClr val="FFFFFF"/>
      </a:lt1>
      <a:dk2>
        <a:srgbClr val="667180"/>
      </a:dk2>
      <a:lt2>
        <a:srgbClr val="E5E8EB"/>
      </a:lt2>
      <a:accent1>
        <a:srgbClr val="FF6035"/>
      </a:accent1>
      <a:accent2>
        <a:srgbClr val="BB1C0B"/>
      </a:accent2>
      <a:accent3>
        <a:srgbClr val="1DC8E6"/>
      </a:accent3>
      <a:accent4>
        <a:srgbClr val="0D7FA3"/>
      </a:accent4>
      <a:accent5>
        <a:srgbClr val="8FC55D"/>
      </a:accent5>
      <a:accent6>
        <a:srgbClr val="4E9934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340</Words>
  <Application>Microsoft Office PowerPoint</Application>
  <PresentationFormat>On-screen Show (16:9)</PresentationFormat>
  <Paragraphs>93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Red Hat Display Black</vt:lpstr>
      <vt:lpstr>Red Hat Display</vt:lpstr>
      <vt:lpstr>Arial</vt:lpstr>
      <vt:lpstr>Raleway</vt:lpstr>
      <vt:lpstr>Rutland template</vt:lpstr>
      <vt:lpstr>Service Desk Interaction Analysis (text classification)</vt:lpstr>
      <vt:lpstr>Agenda</vt:lpstr>
      <vt:lpstr>current situation</vt:lpstr>
      <vt:lpstr>idea</vt:lpstr>
      <vt:lpstr>approach</vt:lpstr>
      <vt:lpstr>new technique: text embedding</vt:lpstr>
      <vt:lpstr>challenges when using real data 1/2</vt:lpstr>
      <vt:lpstr>Challenges when using real data 2/2</vt:lpstr>
      <vt:lpstr>Results</vt:lpstr>
      <vt:lpstr>Presentation design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Interaction / Interaction Analysis (text classification)</dc:title>
  <dc:creator>Michael Zemp</dc:creator>
  <cp:lastModifiedBy>Michael Zemp</cp:lastModifiedBy>
  <cp:revision>21</cp:revision>
  <dcterms:modified xsi:type="dcterms:W3CDTF">2020-04-06T14:31:45Z</dcterms:modified>
</cp:coreProperties>
</file>